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64" r:id="rId2"/>
    <p:sldId id="265" r:id="rId3"/>
  </p:sldIdLst>
  <p:sldSz cx="6858000" cy="9906000" type="A4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FFDE75"/>
    <a:srgbClr val="AFEAFF"/>
    <a:srgbClr val="FFCCCC"/>
    <a:srgbClr val="FFCCFF"/>
    <a:srgbClr val="8BE1FF"/>
    <a:srgbClr val="65D7FF"/>
    <a:srgbClr val="FF99CC"/>
    <a:srgbClr val="B6DF89"/>
    <a:srgbClr val="BCD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3077953" cy="512685"/>
          </a:xfrm>
          <a:prstGeom prst="rect">
            <a:avLst/>
          </a:prstGeom>
        </p:spPr>
        <p:txBody>
          <a:bodyPr vert="horz" lIns="91296" tIns="45648" rIns="91296" bIns="45648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945" y="4"/>
            <a:ext cx="3077953" cy="512685"/>
          </a:xfrm>
          <a:prstGeom prst="rect">
            <a:avLst/>
          </a:prstGeom>
        </p:spPr>
        <p:txBody>
          <a:bodyPr vert="horz" lIns="91296" tIns="45648" rIns="91296" bIns="45648" rtlCol="0"/>
          <a:lstStyle>
            <a:lvl1pPr algn="r">
              <a:defRPr sz="1400"/>
            </a:lvl1pPr>
          </a:lstStyle>
          <a:p>
            <a:fld id="{5F13F852-98BA-4E31-98EF-CD0607143139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7938"/>
            <a:ext cx="2393950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6" tIns="45648" rIns="91296" bIns="4564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9" y="4925260"/>
            <a:ext cx="5682615" cy="4028449"/>
          </a:xfrm>
          <a:prstGeom prst="rect">
            <a:avLst/>
          </a:prstGeom>
        </p:spPr>
        <p:txBody>
          <a:bodyPr vert="horz" lIns="91296" tIns="45648" rIns="91296" bIns="4564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9" y="9720347"/>
            <a:ext cx="3077953" cy="512685"/>
          </a:xfrm>
          <a:prstGeom prst="rect">
            <a:avLst/>
          </a:prstGeom>
        </p:spPr>
        <p:txBody>
          <a:bodyPr vert="horz" lIns="91296" tIns="45648" rIns="91296" bIns="45648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945" y="9720347"/>
            <a:ext cx="3077953" cy="512685"/>
          </a:xfrm>
          <a:prstGeom prst="rect">
            <a:avLst/>
          </a:prstGeom>
        </p:spPr>
        <p:txBody>
          <a:bodyPr vert="horz" lIns="91296" tIns="45648" rIns="91296" bIns="45648" rtlCol="0" anchor="b"/>
          <a:lstStyle>
            <a:lvl1pPr algn="r">
              <a:defRPr sz="1400"/>
            </a:lvl1pPr>
          </a:lstStyle>
          <a:p>
            <a:fld id="{548FFA41-B102-4512-A9A0-3F3D9377D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63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0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6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39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9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43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0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5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B655-2797-4BAC-9DCE-C4DDA746C384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8648-9F04-4635-AB33-A863FF5049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矢印: 右 35">
            <a:extLst>
              <a:ext uri="{FF2B5EF4-FFF2-40B4-BE49-F238E27FC236}">
                <a16:creationId xmlns:a16="http://schemas.microsoft.com/office/drawing/2014/main" id="{6A8E062E-E554-4884-9F1C-B70E6BC8512A}"/>
              </a:ext>
            </a:extLst>
          </p:cNvPr>
          <p:cNvSpPr/>
          <p:nvPr/>
        </p:nvSpPr>
        <p:spPr>
          <a:xfrm>
            <a:off x="6258191" y="9421605"/>
            <a:ext cx="323089" cy="273447"/>
          </a:xfrm>
          <a:prstGeom prst="rightArrow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911B571-1190-4A5F-A585-8CEBAE09A1BF}"/>
              </a:ext>
            </a:extLst>
          </p:cNvPr>
          <p:cNvSpPr/>
          <p:nvPr/>
        </p:nvSpPr>
        <p:spPr>
          <a:xfrm>
            <a:off x="580227" y="7807555"/>
            <a:ext cx="4345142" cy="1371387"/>
          </a:xfrm>
          <a:custGeom>
            <a:avLst/>
            <a:gdLst>
              <a:gd name="connsiteX0" fmla="*/ 0 w 4345142"/>
              <a:gd name="connsiteY0" fmla="*/ 363898 h 1371387"/>
              <a:gd name="connsiteX1" fmla="*/ 363898 w 4345142"/>
              <a:gd name="connsiteY1" fmla="*/ 0 h 1371387"/>
              <a:gd name="connsiteX2" fmla="*/ 1002962 w 4345142"/>
              <a:gd name="connsiteY2" fmla="*/ 0 h 1371387"/>
              <a:gd name="connsiteX3" fmla="*/ 1533507 w 4345142"/>
              <a:gd name="connsiteY3" fmla="*/ 0 h 1371387"/>
              <a:gd name="connsiteX4" fmla="*/ 2136398 w 4345142"/>
              <a:gd name="connsiteY4" fmla="*/ 0 h 1371387"/>
              <a:gd name="connsiteX5" fmla="*/ 2630768 w 4345142"/>
              <a:gd name="connsiteY5" fmla="*/ 0 h 1371387"/>
              <a:gd name="connsiteX6" fmla="*/ 3125139 w 4345142"/>
              <a:gd name="connsiteY6" fmla="*/ 0 h 1371387"/>
              <a:gd name="connsiteX7" fmla="*/ 3981244 w 4345142"/>
              <a:gd name="connsiteY7" fmla="*/ 0 h 1371387"/>
              <a:gd name="connsiteX8" fmla="*/ 4345142 w 4345142"/>
              <a:gd name="connsiteY8" fmla="*/ 363898 h 1371387"/>
              <a:gd name="connsiteX9" fmla="*/ 4345142 w 4345142"/>
              <a:gd name="connsiteY9" fmla="*/ 1007489 h 1371387"/>
              <a:gd name="connsiteX10" fmla="*/ 3981244 w 4345142"/>
              <a:gd name="connsiteY10" fmla="*/ 1371387 h 1371387"/>
              <a:gd name="connsiteX11" fmla="*/ 3378353 w 4345142"/>
              <a:gd name="connsiteY11" fmla="*/ 1371387 h 1371387"/>
              <a:gd name="connsiteX12" fmla="*/ 2847809 w 4345142"/>
              <a:gd name="connsiteY12" fmla="*/ 1371387 h 1371387"/>
              <a:gd name="connsiteX13" fmla="*/ 2353438 w 4345142"/>
              <a:gd name="connsiteY13" fmla="*/ 1371387 h 1371387"/>
              <a:gd name="connsiteX14" fmla="*/ 1822894 w 4345142"/>
              <a:gd name="connsiteY14" fmla="*/ 1371387 h 1371387"/>
              <a:gd name="connsiteX15" fmla="*/ 1183830 w 4345142"/>
              <a:gd name="connsiteY15" fmla="*/ 1371387 h 1371387"/>
              <a:gd name="connsiteX16" fmla="*/ 363898 w 4345142"/>
              <a:gd name="connsiteY16" fmla="*/ 1371387 h 1371387"/>
              <a:gd name="connsiteX17" fmla="*/ 0 w 4345142"/>
              <a:gd name="connsiteY17" fmla="*/ 1007489 h 1371387"/>
              <a:gd name="connsiteX18" fmla="*/ 0 w 4345142"/>
              <a:gd name="connsiteY18" fmla="*/ 363898 h 13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45142" h="1371387" fill="none" extrusionOk="0">
                <a:moveTo>
                  <a:pt x="0" y="363898"/>
                </a:moveTo>
                <a:cubicBezTo>
                  <a:pt x="-22490" y="163849"/>
                  <a:pt x="172922" y="-18025"/>
                  <a:pt x="363898" y="0"/>
                </a:cubicBezTo>
                <a:cubicBezTo>
                  <a:pt x="519410" y="5413"/>
                  <a:pt x="829896" y="-14503"/>
                  <a:pt x="1002962" y="0"/>
                </a:cubicBezTo>
                <a:cubicBezTo>
                  <a:pt x="1176028" y="14503"/>
                  <a:pt x="1274757" y="15684"/>
                  <a:pt x="1533507" y="0"/>
                </a:cubicBezTo>
                <a:cubicBezTo>
                  <a:pt x="1792258" y="-15684"/>
                  <a:pt x="1874439" y="-23075"/>
                  <a:pt x="2136398" y="0"/>
                </a:cubicBezTo>
                <a:cubicBezTo>
                  <a:pt x="2398357" y="23075"/>
                  <a:pt x="2411818" y="8849"/>
                  <a:pt x="2630768" y="0"/>
                </a:cubicBezTo>
                <a:cubicBezTo>
                  <a:pt x="2849718" y="-8849"/>
                  <a:pt x="2956507" y="-18811"/>
                  <a:pt x="3125139" y="0"/>
                </a:cubicBezTo>
                <a:cubicBezTo>
                  <a:pt x="3293771" y="18811"/>
                  <a:pt x="3722646" y="-33163"/>
                  <a:pt x="3981244" y="0"/>
                </a:cubicBezTo>
                <a:cubicBezTo>
                  <a:pt x="4188703" y="2269"/>
                  <a:pt x="4351155" y="183177"/>
                  <a:pt x="4345142" y="363898"/>
                </a:cubicBezTo>
                <a:cubicBezTo>
                  <a:pt x="4349737" y="630887"/>
                  <a:pt x="4315086" y="869668"/>
                  <a:pt x="4345142" y="1007489"/>
                </a:cubicBezTo>
                <a:cubicBezTo>
                  <a:pt x="4333219" y="1245634"/>
                  <a:pt x="4172128" y="1339608"/>
                  <a:pt x="3981244" y="1371387"/>
                </a:cubicBezTo>
                <a:cubicBezTo>
                  <a:pt x="3767855" y="1361745"/>
                  <a:pt x="3585413" y="1347739"/>
                  <a:pt x="3378353" y="1371387"/>
                </a:cubicBezTo>
                <a:cubicBezTo>
                  <a:pt x="3171293" y="1395035"/>
                  <a:pt x="3018607" y="1387140"/>
                  <a:pt x="2847809" y="1371387"/>
                </a:cubicBezTo>
                <a:cubicBezTo>
                  <a:pt x="2677011" y="1355634"/>
                  <a:pt x="2541046" y="1391298"/>
                  <a:pt x="2353438" y="1371387"/>
                </a:cubicBezTo>
                <a:cubicBezTo>
                  <a:pt x="2165830" y="1351476"/>
                  <a:pt x="1963910" y="1378730"/>
                  <a:pt x="1822894" y="1371387"/>
                </a:cubicBezTo>
                <a:cubicBezTo>
                  <a:pt x="1681878" y="1364044"/>
                  <a:pt x="1348392" y="1351475"/>
                  <a:pt x="1183830" y="1371387"/>
                </a:cubicBezTo>
                <a:cubicBezTo>
                  <a:pt x="1019268" y="1391299"/>
                  <a:pt x="605296" y="1391502"/>
                  <a:pt x="363898" y="1371387"/>
                </a:cubicBezTo>
                <a:cubicBezTo>
                  <a:pt x="186856" y="1372148"/>
                  <a:pt x="17957" y="1227071"/>
                  <a:pt x="0" y="1007489"/>
                </a:cubicBezTo>
                <a:cubicBezTo>
                  <a:pt x="-8675" y="764063"/>
                  <a:pt x="1658" y="607650"/>
                  <a:pt x="0" y="363898"/>
                </a:cubicBezTo>
                <a:close/>
              </a:path>
              <a:path w="4345142" h="1371387" stroke="0" extrusionOk="0">
                <a:moveTo>
                  <a:pt x="0" y="363898"/>
                </a:moveTo>
                <a:cubicBezTo>
                  <a:pt x="-24989" y="147509"/>
                  <a:pt x="146097" y="6315"/>
                  <a:pt x="363898" y="0"/>
                </a:cubicBezTo>
                <a:cubicBezTo>
                  <a:pt x="571445" y="-910"/>
                  <a:pt x="865488" y="-2048"/>
                  <a:pt x="1039136" y="0"/>
                </a:cubicBezTo>
                <a:cubicBezTo>
                  <a:pt x="1212784" y="2048"/>
                  <a:pt x="1401431" y="-15829"/>
                  <a:pt x="1605853" y="0"/>
                </a:cubicBezTo>
                <a:cubicBezTo>
                  <a:pt x="1810275" y="15829"/>
                  <a:pt x="1896917" y="20322"/>
                  <a:pt x="2136398" y="0"/>
                </a:cubicBezTo>
                <a:cubicBezTo>
                  <a:pt x="2375879" y="-20322"/>
                  <a:pt x="2524598" y="18596"/>
                  <a:pt x="2775462" y="0"/>
                </a:cubicBezTo>
                <a:cubicBezTo>
                  <a:pt x="3026326" y="-18596"/>
                  <a:pt x="3101620" y="-22278"/>
                  <a:pt x="3342180" y="0"/>
                </a:cubicBezTo>
                <a:cubicBezTo>
                  <a:pt x="3582740" y="22278"/>
                  <a:pt x="3752418" y="-26989"/>
                  <a:pt x="3981244" y="0"/>
                </a:cubicBezTo>
                <a:cubicBezTo>
                  <a:pt x="4179244" y="-28368"/>
                  <a:pt x="4316291" y="203017"/>
                  <a:pt x="4345142" y="363898"/>
                </a:cubicBezTo>
                <a:cubicBezTo>
                  <a:pt x="4367248" y="545927"/>
                  <a:pt x="4345326" y="830972"/>
                  <a:pt x="4345142" y="1007489"/>
                </a:cubicBezTo>
                <a:cubicBezTo>
                  <a:pt x="4309643" y="1206434"/>
                  <a:pt x="4195651" y="1334554"/>
                  <a:pt x="3981244" y="1371387"/>
                </a:cubicBezTo>
                <a:cubicBezTo>
                  <a:pt x="3705404" y="1385593"/>
                  <a:pt x="3525556" y="1379942"/>
                  <a:pt x="3342180" y="1371387"/>
                </a:cubicBezTo>
                <a:cubicBezTo>
                  <a:pt x="3158804" y="1362832"/>
                  <a:pt x="2875522" y="1356832"/>
                  <a:pt x="2666942" y="1371387"/>
                </a:cubicBezTo>
                <a:cubicBezTo>
                  <a:pt x="2458362" y="1385942"/>
                  <a:pt x="2321995" y="1380375"/>
                  <a:pt x="1991704" y="1371387"/>
                </a:cubicBezTo>
                <a:cubicBezTo>
                  <a:pt x="1661413" y="1362399"/>
                  <a:pt x="1577894" y="1392302"/>
                  <a:pt x="1461160" y="1371387"/>
                </a:cubicBezTo>
                <a:cubicBezTo>
                  <a:pt x="1344426" y="1350472"/>
                  <a:pt x="828767" y="1322369"/>
                  <a:pt x="363898" y="1371387"/>
                </a:cubicBezTo>
                <a:cubicBezTo>
                  <a:pt x="144460" y="1333752"/>
                  <a:pt x="2164" y="1179191"/>
                  <a:pt x="0" y="1007489"/>
                </a:cubicBezTo>
                <a:cubicBezTo>
                  <a:pt x="-10840" y="827909"/>
                  <a:pt x="2926" y="541495"/>
                  <a:pt x="0" y="363898"/>
                </a:cubicBezTo>
                <a:close/>
              </a:path>
            </a:pathLst>
          </a:custGeom>
          <a:solidFill>
            <a:srgbClr val="FFFF99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BDFCE70C-FCA6-41EA-B3AB-D0BC3075CB0B}"/>
              </a:ext>
            </a:extLst>
          </p:cNvPr>
          <p:cNvSpPr/>
          <p:nvPr/>
        </p:nvSpPr>
        <p:spPr>
          <a:xfrm>
            <a:off x="428741" y="5748468"/>
            <a:ext cx="6231140" cy="1778597"/>
          </a:xfrm>
          <a:custGeom>
            <a:avLst/>
            <a:gdLst>
              <a:gd name="connsiteX0" fmla="*/ 0 w 6231140"/>
              <a:gd name="connsiteY0" fmla="*/ 471951 h 1778597"/>
              <a:gd name="connsiteX1" fmla="*/ 471951 w 6231140"/>
              <a:gd name="connsiteY1" fmla="*/ 0 h 1778597"/>
              <a:gd name="connsiteX2" fmla="*/ 1185728 w 6231140"/>
              <a:gd name="connsiteY2" fmla="*/ 0 h 1778597"/>
              <a:gd name="connsiteX3" fmla="*/ 1740888 w 6231140"/>
              <a:gd name="connsiteY3" fmla="*/ 0 h 1778597"/>
              <a:gd name="connsiteX4" fmla="*/ 2454665 w 6231140"/>
              <a:gd name="connsiteY4" fmla="*/ 0 h 1778597"/>
              <a:gd name="connsiteX5" fmla="*/ 2956953 w 6231140"/>
              <a:gd name="connsiteY5" fmla="*/ 0 h 1778597"/>
              <a:gd name="connsiteX6" fmla="*/ 3670730 w 6231140"/>
              <a:gd name="connsiteY6" fmla="*/ 0 h 1778597"/>
              <a:gd name="connsiteX7" fmla="*/ 4225890 w 6231140"/>
              <a:gd name="connsiteY7" fmla="*/ 0 h 1778597"/>
              <a:gd name="connsiteX8" fmla="*/ 4728178 w 6231140"/>
              <a:gd name="connsiteY8" fmla="*/ 0 h 1778597"/>
              <a:gd name="connsiteX9" fmla="*/ 5759189 w 6231140"/>
              <a:gd name="connsiteY9" fmla="*/ 0 h 1778597"/>
              <a:gd name="connsiteX10" fmla="*/ 6231140 w 6231140"/>
              <a:gd name="connsiteY10" fmla="*/ 471951 h 1778597"/>
              <a:gd name="connsiteX11" fmla="*/ 6231140 w 6231140"/>
              <a:gd name="connsiteY11" fmla="*/ 897645 h 1778597"/>
              <a:gd name="connsiteX12" fmla="*/ 6231140 w 6231140"/>
              <a:gd name="connsiteY12" fmla="*/ 1306646 h 1778597"/>
              <a:gd name="connsiteX13" fmla="*/ 5759189 w 6231140"/>
              <a:gd name="connsiteY13" fmla="*/ 1778597 h 1778597"/>
              <a:gd name="connsiteX14" fmla="*/ 5256901 w 6231140"/>
              <a:gd name="connsiteY14" fmla="*/ 1778597 h 1778597"/>
              <a:gd name="connsiteX15" fmla="*/ 4490252 w 6231140"/>
              <a:gd name="connsiteY15" fmla="*/ 1778597 h 1778597"/>
              <a:gd name="connsiteX16" fmla="*/ 3829347 w 6231140"/>
              <a:gd name="connsiteY16" fmla="*/ 1778597 h 1778597"/>
              <a:gd name="connsiteX17" fmla="*/ 3062698 w 6231140"/>
              <a:gd name="connsiteY17" fmla="*/ 1778597 h 1778597"/>
              <a:gd name="connsiteX18" fmla="*/ 2348920 w 6231140"/>
              <a:gd name="connsiteY18" fmla="*/ 1778597 h 1778597"/>
              <a:gd name="connsiteX19" fmla="*/ 1740888 w 6231140"/>
              <a:gd name="connsiteY19" fmla="*/ 1778597 h 1778597"/>
              <a:gd name="connsiteX20" fmla="*/ 471951 w 6231140"/>
              <a:gd name="connsiteY20" fmla="*/ 1778597 h 1778597"/>
              <a:gd name="connsiteX21" fmla="*/ 0 w 6231140"/>
              <a:gd name="connsiteY21" fmla="*/ 1306646 h 1778597"/>
              <a:gd name="connsiteX22" fmla="*/ 0 w 6231140"/>
              <a:gd name="connsiteY22" fmla="*/ 889299 h 1778597"/>
              <a:gd name="connsiteX23" fmla="*/ 0 w 6231140"/>
              <a:gd name="connsiteY23" fmla="*/ 471951 h 177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31140" h="1778597" fill="none" extrusionOk="0">
                <a:moveTo>
                  <a:pt x="0" y="471951"/>
                </a:moveTo>
                <a:cubicBezTo>
                  <a:pt x="-22482" y="256433"/>
                  <a:pt x="203561" y="-10268"/>
                  <a:pt x="471951" y="0"/>
                </a:cubicBezTo>
                <a:cubicBezTo>
                  <a:pt x="817814" y="14342"/>
                  <a:pt x="972028" y="16538"/>
                  <a:pt x="1185728" y="0"/>
                </a:cubicBezTo>
                <a:cubicBezTo>
                  <a:pt x="1399428" y="-16538"/>
                  <a:pt x="1532609" y="13538"/>
                  <a:pt x="1740888" y="0"/>
                </a:cubicBezTo>
                <a:cubicBezTo>
                  <a:pt x="1949167" y="-13538"/>
                  <a:pt x="2133698" y="541"/>
                  <a:pt x="2454665" y="0"/>
                </a:cubicBezTo>
                <a:cubicBezTo>
                  <a:pt x="2775632" y="-541"/>
                  <a:pt x="2790642" y="-4132"/>
                  <a:pt x="2956953" y="0"/>
                </a:cubicBezTo>
                <a:cubicBezTo>
                  <a:pt x="3123264" y="4132"/>
                  <a:pt x="3442805" y="-2463"/>
                  <a:pt x="3670730" y="0"/>
                </a:cubicBezTo>
                <a:cubicBezTo>
                  <a:pt x="3898655" y="2463"/>
                  <a:pt x="3954639" y="-23184"/>
                  <a:pt x="4225890" y="0"/>
                </a:cubicBezTo>
                <a:cubicBezTo>
                  <a:pt x="4497141" y="23184"/>
                  <a:pt x="4579810" y="4554"/>
                  <a:pt x="4728178" y="0"/>
                </a:cubicBezTo>
                <a:cubicBezTo>
                  <a:pt x="4876546" y="-4554"/>
                  <a:pt x="5411751" y="-11270"/>
                  <a:pt x="5759189" y="0"/>
                </a:cubicBezTo>
                <a:cubicBezTo>
                  <a:pt x="6017155" y="10048"/>
                  <a:pt x="6272114" y="223053"/>
                  <a:pt x="6231140" y="471951"/>
                </a:cubicBezTo>
                <a:cubicBezTo>
                  <a:pt x="6235642" y="627049"/>
                  <a:pt x="6237794" y="705477"/>
                  <a:pt x="6231140" y="897645"/>
                </a:cubicBezTo>
                <a:cubicBezTo>
                  <a:pt x="6224486" y="1089813"/>
                  <a:pt x="6241314" y="1182602"/>
                  <a:pt x="6231140" y="1306646"/>
                </a:cubicBezTo>
                <a:cubicBezTo>
                  <a:pt x="6252733" y="1620075"/>
                  <a:pt x="6062653" y="1820950"/>
                  <a:pt x="5759189" y="1778597"/>
                </a:cubicBezTo>
                <a:cubicBezTo>
                  <a:pt x="5591506" y="1758850"/>
                  <a:pt x="5390659" y="1779825"/>
                  <a:pt x="5256901" y="1778597"/>
                </a:cubicBezTo>
                <a:cubicBezTo>
                  <a:pt x="5123143" y="1777369"/>
                  <a:pt x="4660587" y="1808704"/>
                  <a:pt x="4490252" y="1778597"/>
                </a:cubicBezTo>
                <a:cubicBezTo>
                  <a:pt x="4319917" y="1748490"/>
                  <a:pt x="4020097" y="1798569"/>
                  <a:pt x="3829347" y="1778597"/>
                </a:cubicBezTo>
                <a:cubicBezTo>
                  <a:pt x="3638598" y="1758625"/>
                  <a:pt x="3345230" y="1765716"/>
                  <a:pt x="3062698" y="1778597"/>
                </a:cubicBezTo>
                <a:cubicBezTo>
                  <a:pt x="2780166" y="1791478"/>
                  <a:pt x="2681903" y="1799999"/>
                  <a:pt x="2348920" y="1778597"/>
                </a:cubicBezTo>
                <a:cubicBezTo>
                  <a:pt x="2015937" y="1757195"/>
                  <a:pt x="1895643" y="1789097"/>
                  <a:pt x="1740888" y="1778597"/>
                </a:cubicBezTo>
                <a:cubicBezTo>
                  <a:pt x="1586133" y="1768097"/>
                  <a:pt x="1042664" y="1715622"/>
                  <a:pt x="471951" y="1778597"/>
                </a:cubicBezTo>
                <a:cubicBezTo>
                  <a:pt x="211993" y="1810131"/>
                  <a:pt x="23366" y="1546330"/>
                  <a:pt x="0" y="1306646"/>
                </a:cubicBezTo>
                <a:cubicBezTo>
                  <a:pt x="-20763" y="1218609"/>
                  <a:pt x="9809" y="1012285"/>
                  <a:pt x="0" y="889299"/>
                </a:cubicBezTo>
                <a:cubicBezTo>
                  <a:pt x="-9809" y="766313"/>
                  <a:pt x="-9524" y="581684"/>
                  <a:pt x="0" y="471951"/>
                </a:cubicBezTo>
                <a:close/>
              </a:path>
              <a:path w="6231140" h="1778597" stroke="0" extrusionOk="0">
                <a:moveTo>
                  <a:pt x="0" y="471951"/>
                </a:moveTo>
                <a:cubicBezTo>
                  <a:pt x="-46351" y="182710"/>
                  <a:pt x="195404" y="5966"/>
                  <a:pt x="471951" y="0"/>
                </a:cubicBezTo>
                <a:cubicBezTo>
                  <a:pt x="723071" y="-15205"/>
                  <a:pt x="920865" y="27097"/>
                  <a:pt x="1238601" y="0"/>
                </a:cubicBezTo>
                <a:cubicBezTo>
                  <a:pt x="1556337" y="-27097"/>
                  <a:pt x="1659361" y="25438"/>
                  <a:pt x="1846633" y="0"/>
                </a:cubicBezTo>
                <a:cubicBezTo>
                  <a:pt x="2033905" y="-25438"/>
                  <a:pt x="2154890" y="14978"/>
                  <a:pt x="2401793" y="0"/>
                </a:cubicBezTo>
                <a:cubicBezTo>
                  <a:pt x="2648696" y="-14978"/>
                  <a:pt x="2852053" y="9173"/>
                  <a:pt x="3115570" y="0"/>
                </a:cubicBezTo>
                <a:cubicBezTo>
                  <a:pt x="3379087" y="-9173"/>
                  <a:pt x="3467058" y="19577"/>
                  <a:pt x="3723602" y="0"/>
                </a:cubicBezTo>
                <a:cubicBezTo>
                  <a:pt x="3980146" y="-19577"/>
                  <a:pt x="4320438" y="35227"/>
                  <a:pt x="4490252" y="0"/>
                </a:cubicBezTo>
                <a:cubicBezTo>
                  <a:pt x="4660066" y="-35227"/>
                  <a:pt x="4905636" y="13249"/>
                  <a:pt x="5045412" y="0"/>
                </a:cubicBezTo>
                <a:cubicBezTo>
                  <a:pt x="5185188" y="-13249"/>
                  <a:pt x="5589033" y="8969"/>
                  <a:pt x="5759189" y="0"/>
                </a:cubicBezTo>
                <a:cubicBezTo>
                  <a:pt x="6064184" y="10662"/>
                  <a:pt x="6214239" y="208566"/>
                  <a:pt x="6231140" y="471951"/>
                </a:cubicBezTo>
                <a:cubicBezTo>
                  <a:pt x="6251684" y="568835"/>
                  <a:pt x="6226282" y="686868"/>
                  <a:pt x="6231140" y="889299"/>
                </a:cubicBezTo>
                <a:cubicBezTo>
                  <a:pt x="6235998" y="1091730"/>
                  <a:pt x="6218696" y="1139271"/>
                  <a:pt x="6231140" y="1306646"/>
                </a:cubicBezTo>
                <a:cubicBezTo>
                  <a:pt x="6240419" y="1578664"/>
                  <a:pt x="6047541" y="1754343"/>
                  <a:pt x="5759189" y="1778597"/>
                </a:cubicBezTo>
                <a:cubicBezTo>
                  <a:pt x="5591677" y="1786986"/>
                  <a:pt x="5319914" y="1769506"/>
                  <a:pt x="5098284" y="1778597"/>
                </a:cubicBezTo>
                <a:cubicBezTo>
                  <a:pt x="4876654" y="1787688"/>
                  <a:pt x="4682001" y="1794563"/>
                  <a:pt x="4437380" y="1778597"/>
                </a:cubicBezTo>
                <a:cubicBezTo>
                  <a:pt x="4192759" y="1762631"/>
                  <a:pt x="3866595" y="1799360"/>
                  <a:pt x="3670730" y="1778597"/>
                </a:cubicBezTo>
                <a:cubicBezTo>
                  <a:pt x="3474865" y="1757835"/>
                  <a:pt x="3226028" y="1778951"/>
                  <a:pt x="3009825" y="1778597"/>
                </a:cubicBezTo>
                <a:cubicBezTo>
                  <a:pt x="2793622" y="1778243"/>
                  <a:pt x="2745679" y="1794545"/>
                  <a:pt x="2507538" y="1778597"/>
                </a:cubicBezTo>
                <a:cubicBezTo>
                  <a:pt x="2269397" y="1762649"/>
                  <a:pt x="2106149" y="1763520"/>
                  <a:pt x="1952378" y="1778597"/>
                </a:cubicBezTo>
                <a:cubicBezTo>
                  <a:pt x="1798607" y="1793674"/>
                  <a:pt x="1568543" y="1757957"/>
                  <a:pt x="1185728" y="1778597"/>
                </a:cubicBezTo>
                <a:cubicBezTo>
                  <a:pt x="802913" y="1799238"/>
                  <a:pt x="797478" y="1797700"/>
                  <a:pt x="471951" y="1778597"/>
                </a:cubicBezTo>
                <a:cubicBezTo>
                  <a:pt x="222557" y="1800885"/>
                  <a:pt x="-43682" y="1590332"/>
                  <a:pt x="0" y="1306646"/>
                </a:cubicBezTo>
                <a:cubicBezTo>
                  <a:pt x="-8477" y="1178395"/>
                  <a:pt x="-89" y="985167"/>
                  <a:pt x="0" y="880952"/>
                </a:cubicBezTo>
                <a:cubicBezTo>
                  <a:pt x="89" y="776737"/>
                  <a:pt x="12826" y="665934"/>
                  <a:pt x="0" y="47195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B4D9B4C0-DE4A-42E5-AC5E-BA9B3F86FE89}"/>
              </a:ext>
            </a:extLst>
          </p:cNvPr>
          <p:cNvSpPr/>
          <p:nvPr/>
        </p:nvSpPr>
        <p:spPr>
          <a:xfrm>
            <a:off x="2906268" y="2378934"/>
            <a:ext cx="3819144" cy="3230483"/>
          </a:xfrm>
          <a:custGeom>
            <a:avLst/>
            <a:gdLst>
              <a:gd name="connsiteX0" fmla="*/ 0 w 3819144"/>
              <a:gd name="connsiteY0" fmla="*/ 857209 h 3230483"/>
              <a:gd name="connsiteX1" fmla="*/ 857209 w 3819144"/>
              <a:gd name="connsiteY1" fmla="*/ 0 h 3230483"/>
              <a:gd name="connsiteX2" fmla="*/ 1404438 w 3819144"/>
              <a:gd name="connsiteY2" fmla="*/ 0 h 3230483"/>
              <a:gd name="connsiteX3" fmla="*/ 1888525 w 3819144"/>
              <a:gd name="connsiteY3" fmla="*/ 0 h 3230483"/>
              <a:gd name="connsiteX4" fmla="*/ 2414706 w 3819144"/>
              <a:gd name="connsiteY4" fmla="*/ 0 h 3230483"/>
              <a:gd name="connsiteX5" fmla="*/ 2961935 w 3819144"/>
              <a:gd name="connsiteY5" fmla="*/ 0 h 3230483"/>
              <a:gd name="connsiteX6" fmla="*/ 3819144 w 3819144"/>
              <a:gd name="connsiteY6" fmla="*/ 857209 h 3230483"/>
              <a:gd name="connsiteX7" fmla="*/ 3819144 w 3819144"/>
              <a:gd name="connsiteY7" fmla="*/ 1392885 h 3230483"/>
              <a:gd name="connsiteX8" fmla="*/ 3819144 w 3819144"/>
              <a:gd name="connsiteY8" fmla="*/ 1913401 h 3230483"/>
              <a:gd name="connsiteX9" fmla="*/ 3819144 w 3819144"/>
              <a:gd name="connsiteY9" fmla="*/ 2373274 h 3230483"/>
              <a:gd name="connsiteX10" fmla="*/ 2961935 w 3819144"/>
              <a:gd name="connsiteY10" fmla="*/ 3230483 h 3230483"/>
              <a:gd name="connsiteX11" fmla="*/ 2435754 w 3819144"/>
              <a:gd name="connsiteY11" fmla="*/ 3230483 h 3230483"/>
              <a:gd name="connsiteX12" fmla="*/ 1951667 w 3819144"/>
              <a:gd name="connsiteY12" fmla="*/ 3230483 h 3230483"/>
              <a:gd name="connsiteX13" fmla="*/ 1488627 w 3819144"/>
              <a:gd name="connsiteY13" fmla="*/ 3230483 h 3230483"/>
              <a:gd name="connsiteX14" fmla="*/ 857209 w 3819144"/>
              <a:gd name="connsiteY14" fmla="*/ 3230483 h 3230483"/>
              <a:gd name="connsiteX15" fmla="*/ 0 w 3819144"/>
              <a:gd name="connsiteY15" fmla="*/ 2373274 h 3230483"/>
              <a:gd name="connsiteX16" fmla="*/ 0 w 3819144"/>
              <a:gd name="connsiteY16" fmla="*/ 1852758 h 3230483"/>
              <a:gd name="connsiteX17" fmla="*/ 0 w 3819144"/>
              <a:gd name="connsiteY17" fmla="*/ 1377725 h 3230483"/>
              <a:gd name="connsiteX18" fmla="*/ 0 w 3819144"/>
              <a:gd name="connsiteY18" fmla="*/ 857209 h 323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19144" h="3230483" fill="none" extrusionOk="0">
                <a:moveTo>
                  <a:pt x="0" y="857209"/>
                </a:moveTo>
                <a:cubicBezTo>
                  <a:pt x="-52941" y="385966"/>
                  <a:pt x="390509" y="-12120"/>
                  <a:pt x="857209" y="0"/>
                </a:cubicBezTo>
                <a:cubicBezTo>
                  <a:pt x="987283" y="16186"/>
                  <a:pt x="1290346" y="24938"/>
                  <a:pt x="1404438" y="0"/>
                </a:cubicBezTo>
                <a:cubicBezTo>
                  <a:pt x="1518530" y="-24938"/>
                  <a:pt x="1755450" y="-15228"/>
                  <a:pt x="1888525" y="0"/>
                </a:cubicBezTo>
                <a:cubicBezTo>
                  <a:pt x="2021600" y="15228"/>
                  <a:pt x="2273488" y="-14737"/>
                  <a:pt x="2414706" y="0"/>
                </a:cubicBezTo>
                <a:cubicBezTo>
                  <a:pt x="2555924" y="14737"/>
                  <a:pt x="2749595" y="-19516"/>
                  <a:pt x="2961935" y="0"/>
                </a:cubicBezTo>
                <a:cubicBezTo>
                  <a:pt x="3451171" y="-48633"/>
                  <a:pt x="3833025" y="398795"/>
                  <a:pt x="3819144" y="857209"/>
                </a:cubicBezTo>
                <a:cubicBezTo>
                  <a:pt x="3830504" y="976938"/>
                  <a:pt x="3813328" y="1167918"/>
                  <a:pt x="3819144" y="1392885"/>
                </a:cubicBezTo>
                <a:cubicBezTo>
                  <a:pt x="3824960" y="1617852"/>
                  <a:pt x="3839884" y="1731390"/>
                  <a:pt x="3819144" y="1913401"/>
                </a:cubicBezTo>
                <a:cubicBezTo>
                  <a:pt x="3798404" y="2095412"/>
                  <a:pt x="3802977" y="2204594"/>
                  <a:pt x="3819144" y="2373274"/>
                </a:cubicBezTo>
                <a:cubicBezTo>
                  <a:pt x="3815336" y="2858568"/>
                  <a:pt x="3429500" y="3212034"/>
                  <a:pt x="2961935" y="3230483"/>
                </a:cubicBezTo>
                <a:cubicBezTo>
                  <a:pt x="2742260" y="3239203"/>
                  <a:pt x="2565920" y="3233465"/>
                  <a:pt x="2435754" y="3230483"/>
                </a:cubicBezTo>
                <a:cubicBezTo>
                  <a:pt x="2305588" y="3227501"/>
                  <a:pt x="2084374" y="3242752"/>
                  <a:pt x="1951667" y="3230483"/>
                </a:cubicBezTo>
                <a:cubicBezTo>
                  <a:pt x="1818960" y="3218214"/>
                  <a:pt x="1625518" y="3248138"/>
                  <a:pt x="1488627" y="3230483"/>
                </a:cubicBezTo>
                <a:cubicBezTo>
                  <a:pt x="1351736" y="3212828"/>
                  <a:pt x="1107399" y="3221556"/>
                  <a:pt x="857209" y="3230483"/>
                </a:cubicBezTo>
                <a:cubicBezTo>
                  <a:pt x="374853" y="3263910"/>
                  <a:pt x="85694" y="2871276"/>
                  <a:pt x="0" y="2373274"/>
                </a:cubicBezTo>
                <a:cubicBezTo>
                  <a:pt x="10443" y="2250405"/>
                  <a:pt x="-17503" y="2000701"/>
                  <a:pt x="0" y="1852758"/>
                </a:cubicBezTo>
                <a:cubicBezTo>
                  <a:pt x="17503" y="1704815"/>
                  <a:pt x="18520" y="1534584"/>
                  <a:pt x="0" y="1377725"/>
                </a:cubicBezTo>
                <a:cubicBezTo>
                  <a:pt x="-18520" y="1220866"/>
                  <a:pt x="-20157" y="1027182"/>
                  <a:pt x="0" y="857209"/>
                </a:cubicBezTo>
                <a:close/>
              </a:path>
              <a:path w="3819144" h="3230483" stroke="0" extrusionOk="0">
                <a:moveTo>
                  <a:pt x="0" y="857209"/>
                </a:moveTo>
                <a:cubicBezTo>
                  <a:pt x="-52868" y="351176"/>
                  <a:pt x="294753" y="33416"/>
                  <a:pt x="857209" y="0"/>
                </a:cubicBezTo>
                <a:cubicBezTo>
                  <a:pt x="1086111" y="20559"/>
                  <a:pt x="1310025" y="3546"/>
                  <a:pt x="1425485" y="0"/>
                </a:cubicBezTo>
                <a:cubicBezTo>
                  <a:pt x="1540945" y="-3546"/>
                  <a:pt x="1812511" y="-10969"/>
                  <a:pt x="1930619" y="0"/>
                </a:cubicBezTo>
                <a:cubicBezTo>
                  <a:pt x="2048727" y="10969"/>
                  <a:pt x="2260897" y="-2345"/>
                  <a:pt x="2414706" y="0"/>
                </a:cubicBezTo>
                <a:cubicBezTo>
                  <a:pt x="2568515" y="2345"/>
                  <a:pt x="2713846" y="912"/>
                  <a:pt x="2961935" y="0"/>
                </a:cubicBezTo>
                <a:cubicBezTo>
                  <a:pt x="3486813" y="-105895"/>
                  <a:pt x="3718279" y="368340"/>
                  <a:pt x="3819144" y="857209"/>
                </a:cubicBezTo>
                <a:cubicBezTo>
                  <a:pt x="3802896" y="1012037"/>
                  <a:pt x="3830414" y="1244280"/>
                  <a:pt x="3819144" y="1362564"/>
                </a:cubicBezTo>
                <a:cubicBezTo>
                  <a:pt x="3807874" y="1480848"/>
                  <a:pt x="3833954" y="1663048"/>
                  <a:pt x="3819144" y="1898240"/>
                </a:cubicBezTo>
                <a:cubicBezTo>
                  <a:pt x="3804334" y="2133432"/>
                  <a:pt x="3829957" y="2192224"/>
                  <a:pt x="3819144" y="2373274"/>
                </a:cubicBezTo>
                <a:cubicBezTo>
                  <a:pt x="3765681" y="2843639"/>
                  <a:pt x="3452879" y="3182436"/>
                  <a:pt x="2961935" y="3230483"/>
                </a:cubicBezTo>
                <a:cubicBezTo>
                  <a:pt x="2752740" y="3216862"/>
                  <a:pt x="2548310" y="3253994"/>
                  <a:pt x="2414706" y="3230483"/>
                </a:cubicBezTo>
                <a:cubicBezTo>
                  <a:pt x="2281102" y="3206972"/>
                  <a:pt x="2088941" y="3251704"/>
                  <a:pt x="1846430" y="3230483"/>
                </a:cubicBezTo>
                <a:cubicBezTo>
                  <a:pt x="1603919" y="3209262"/>
                  <a:pt x="1107317" y="3278251"/>
                  <a:pt x="857209" y="3230483"/>
                </a:cubicBezTo>
                <a:cubicBezTo>
                  <a:pt x="270401" y="3249102"/>
                  <a:pt x="-28471" y="2827053"/>
                  <a:pt x="0" y="2373274"/>
                </a:cubicBezTo>
                <a:cubicBezTo>
                  <a:pt x="1360" y="2208487"/>
                  <a:pt x="5871" y="2073080"/>
                  <a:pt x="0" y="1852758"/>
                </a:cubicBezTo>
                <a:cubicBezTo>
                  <a:pt x="-5871" y="1632436"/>
                  <a:pt x="22431" y="1534479"/>
                  <a:pt x="0" y="1347403"/>
                </a:cubicBezTo>
                <a:cubicBezTo>
                  <a:pt x="-22431" y="1160328"/>
                  <a:pt x="-6228" y="1071752"/>
                  <a:pt x="0" y="857209"/>
                </a:cubicBezTo>
                <a:close/>
              </a:path>
            </a:pathLst>
          </a:custGeom>
          <a:solidFill>
            <a:srgbClr val="FFDE7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D8D3A350-015B-443D-A2E4-4F5BB7C01EBE}"/>
              </a:ext>
            </a:extLst>
          </p:cNvPr>
          <p:cNvSpPr/>
          <p:nvPr/>
        </p:nvSpPr>
        <p:spPr>
          <a:xfrm>
            <a:off x="185928" y="3394630"/>
            <a:ext cx="2517648" cy="911352"/>
          </a:xfrm>
          <a:custGeom>
            <a:avLst/>
            <a:gdLst>
              <a:gd name="connsiteX0" fmla="*/ 0 w 2517648"/>
              <a:gd name="connsiteY0" fmla="*/ 241827 h 911352"/>
              <a:gd name="connsiteX1" fmla="*/ 241827 w 2517648"/>
              <a:gd name="connsiteY1" fmla="*/ 0 h 911352"/>
              <a:gd name="connsiteX2" fmla="*/ 940165 w 2517648"/>
              <a:gd name="connsiteY2" fmla="*/ 0 h 911352"/>
              <a:gd name="connsiteX3" fmla="*/ 1618163 w 2517648"/>
              <a:gd name="connsiteY3" fmla="*/ 0 h 911352"/>
              <a:gd name="connsiteX4" fmla="*/ 2275821 w 2517648"/>
              <a:gd name="connsiteY4" fmla="*/ 0 h 911352"/>
              <a:gd name="connsiteX5" fmla="*/ 2517648 w 2517648"/>
              <a:gd name="connsiteY5" fmla="*/ 241827 h 911352"/>
              <a:gd name="connsiteX6" fmla="*/ 2517648 w 2517648"/>
              <a:gd name="connsiteY6" fmla="*/ 669525 h 911352"/>
              <a:gd name="connsiteX7" fmla="*/ 2275821 w 2517648"/>
              <a:gd name="connsiteY7" fmla="*/ 911352 h 911352"/>
              <a:gd name="connsiteX8" fmla="*/ 1577483 w 2517648"/>
              <a:gd name="connsiteY8" fmla="*/ 911352 h 911352"/>
              <a:gd name="connsiteX9" fmla="*/ 960505 w 2517648"/>
              <a:gd name="connsiteY9" fmla="*/ 911352 h 911352"/>
              <a:gd name="connsiteX10" fmla="*/ 241827 w 2517648"/>
              <a:gd name="connsiteY10" fmla="*/ 911352 h 911352"/>
              <a:gd name="connsiteX11" fmla="*/ 0 w 2517648"/>
              <a:gd name="connsiteY11" fmla="*/ 669525 h 911352"/>
              <a:gd name="connsiteX12" fmla="*/ 0 w 2517648"/>
              <a:gd name="connsiteY12" fmla="*/ 241827 h 9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648" h="911352" fill="none" extrusionOk="0">
                <a:moveTo>
                  <a:pt x="0" y="241827"/>
                </a:moveTo>
                <a:cubicBezTo>
                  <a:pt x="-26990" y="112702"/>
                  <a:pt x="92575" y="-10829"/>
                  <a:pt x="241827" y="0"/>
                </a:cubicBezTo>
                <a:cubicBezTo>
                  <a:pt x="577179" y="22801"/>
                  <a:pt x="744986" y="-1111"/>
                  <a:pt x="940165" y="0"/>
                </a:cubicBezTo>
                <a:cubicBezTo>
                  <a:pt x="1135344" y="1111"/>
                  <a:pt x="1449419" y="-30710"/>
                  <a:pt x="1618163" y="0"/>
                </a:cubicBezTo>
                <a:cubicBezTo>
                  <a:pt x="1786907" y="30710"/>
                  <a:pt x="1972017" y="-19796"/>
                  <a:pt x="2275821" y="0"/>
                </a:cubicBezTo>
                <a:cubicBezTo>
                  <a:pt x="2378759" y="1261"/>
                  <a:pt x="2519909" y="104194"/>
                  <a:pt x="2517648" y="241827"/>
                </a:cubicBezTo>
                <a:cubicBezTo>
                  <a:pt x="2525272" y="335991"/>
                  <a:pt x="2528437" y="456654"/>
                  <a:pt x="2517648" y="669525"/>
                </a:cubicBezTo>
                <a:cubicBezTo>
                  <a:pt x="2523275" y="814224"/>
                  <a:pt x="2396911" y="917926"/>
                  <a:pt x="2275821" y="911352"/>
                </a:cubicBezTo>
                <a:cubicBezTo>
                  <a:pt x="2134353" y="943166"/>
                  <a:pt x="1902279" y="925755"/>
                  <a:pt x="1577483" y="911352"/>
                </a:cubicBezTo>
                <a:cubicBezTo>
                  <a:pt x="1252687" y="896949"/>
                  <a:pt x="1175302" y="914670"/>
                  <a:pt x="960505" y="911352"/>
                </a:cubicBezTo>
                <a:cubicBezTo>
                  <a:pt x="745708" y="908034"/>
                  <a:pt x="566872" y="938750"/>
                  <a:pt x="241827" y="911352"/>
                </a:cubicBezTo>
                <a:cubicBezTo>
                  <a:pt x="131272" y="919402"/>
                  <a:pt x="1728" y="808904"/>
                  <a:pt x="0" y="669525"/>
                </a:cubicBezTo>
                <a:cubicBezTo>
                  <a:pt x="-13990" y="494231"/>
                  <a:pt x="5967" y="434673"/>
                  <a:pt x="0" y="241827"/>
                </a:cubicBezTo>
                <a:close/>
              </a:path>
              <a:path w="2517648" h="911352" stroke="0" extrusionOk="0">
                <a:moveTo>
                  <a:pt x="0" y="241827"/>
                </a:moveTo>
                <a:cubicBezTo>
                  <a:pt x="-2852" y="106511"/>
                  <a:pt x="82021" y="9852"/>
                  <a:pt x="241827" y="0"/>
                </a:cubicBezTo>
                <a:cubicBezTo>
                  <a:pt x="570150" y="-20467"/>
                  <a:pt x="750112" y="18237"/>
                  <a:pt x="960505" y="0"/>
                </a:cubicBezTo>
                <a:cubicBezTo>
                  <a:pt x="1170898" y="-18237"/>
                  <a:pt x="1336186" y="29473"/>
                  <a:pt x="1618163" y="0"/>
                </a:cubicBezTo>
                <a:cubicBezTo>
                  <a:pt x="1900140" y="-29473"/>
                  <a:pt x="1982691" y="-8110"/>
                  <a:pt x="2275821" y="0"/>
                </a:cubicBezTo>
                <a:cubicBezTo>
                  <a:pt x="2404975" y="-14182"/>
                  <a:pt x="2523967" y="84888"/>
                  <a:pt x="2517648" y="241827"/>
                </a:cubicBezTo>
                <a:cubicBezTo>
                  <a:pt x="2536900" y="433713"/>
                  <a:pt x="2527051" y="541095"/>
                  <a:pt x="2517648" y="669525"/>
                </a:cubicBezTo>
                <a:cubicBezTo>
                  <a:pt x="2515198" y="779714"/>
                  <a:pt x="2406597" y="915217"/>
                  <a:pt x="2275821" y="911352"/>
                </a:cubicBezTo>
                <a:cubicBezTo>
                  <a:pt x="2101929" y="910344"/>
                  <a:pt x="1791885" y="902158"/>
                  <a:pt x="1638503" y="911352"/>
                </a:cubicBezTo>
                <a:cubicBezTo>
                  <a:pt x="1485121" y="920546"/>
                  <a:pt x="1218479" y="881885"/>
                  <a:pt x="960505" y="911352"/>
                </a:cubicBezTo>
                <a:cubicBezTo>
                  <a:pt x="702531" y="940819"/>
                  <a:pt x="510114" y="904359"/>
                  <a:pt x="241827" y="911352"/>
                </a:cubicBezTo>
                <a:cubicBezTo>
                  <a:pt x="117090" y="902636"/>
                  <a:pt x="12526" y="795005"/>
                  <a:pt x="0" y="669525"/>
                </a:cubicBezTo>
                <a:cubicBezTo>
                  <a:pt x="-19527" y="571780"/>
                  <a:pt x="18097" y="437681"/>
                  <a:pt x="0" y="241827"/>
                </a:cubicBezTo>
                <a:close/>
              </a:path>
            </a:pathLst>
          </a:custGeom>
          <a:solidFill>
            <a:srgbClr val="FFFF99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8F09970-719F-4FC6-A28D-764BAB64EE67}"/>
              </a:ext>
            </a:extLst>
          </p:cNvPr>
          <p:cNvSpPr/>
          <p:nvPr/>
        </p:nvSpPr>
        <p:spPr>
          <a:xfrm>
            <a:off x="185928" y="2373209"/>
            <a:ext cx="2517648" cy="911352"/>
          </a:xfrm>
          <a:custGeom>
            <a:avLst/>
            <a:gdLst>
              <a:gd name="connsiteX0" fmla="*/ 0 w 2517648"/>
              <a:gd name="connsiteY0" fmla="*/ 241827 h 911352"/>
              <a:gd name="connsiteX1" fmla="*/ 241827 w 2517648"/>
              <a:gd name="connsiteY1" fmla="*/ 0 h 911352"/>
              <a:gd name="connsiteX2" fmla="*/ 940165 w 2517648"/>
              <a:gd name="connsiteY2" fmla="*/ 0 h 911352"/>
              <a:gd name="connsiteX3" fmla="*/ 1618163 w 2517648"/>
              <a:gd name="connsiteY3" fmla="*/ 0 h 911352"/>
              <a:gd name="connsiteX4" fmla="*/ 2275821 w 2517648"/>
              <a:gd name="connsiteY4" fmla="*/ 0 h 911352"/>
              <a:gd name="connsiteX5" fmla="*/ 2517648 w 2517648"/>
              <a:gd name="connsiteY5" fmla="*/ 241827 h 911352"/>
              <a:gd name="connsiteX6" fmla="*/ 2517648 w 2517648"/>
              <a:gd name="connsiteY6" fmla="*/ 669525 h 911352"/>
              <a:gd name="connsiteX7" fmla="*/ 2275821 w 2517648"/>
              <a:gd name="connsiteY7" fmla="*/ 911352 h 911352"/>
              <a:gd name="connsiteX8" fmla="*/ 1577483 w 2517648"/>
              <a:gd name="connsiteY8" fmla="*/ 911352 h 911352"/>
              <a:gd name="connsiteX9" fmla="*/ 960505 w 2517648"/>
              <a:gd name="connsiteY9" fmla="*/ 911352 h 911352"/>
              <a:gd name="connsiteX10" fmla="*/ 241827 w 2517648"/>
              <a:gd name="connsiteY10" fmla="*/ 911352 h 911352"/>
              <a:gd name="connsiteX11" fmla="*/ 0 w 2517648"/>
              <a:gd name="connsiteY11" fmla="*/ 669525 h 911352"/>
              <a:gd name="connsiteX12" fmla="*/ 0 w 2517648"/>
              <a:gd name="connsiteY12" fmla="*/ 241827 h 9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648" h="911352" fill="none" extrusionOk="0">
                <a:moveTo>
                  <a:pt x="0" y="241827"/>
                </a:moveTo>
                <a:cubicBezTo>
                  <a:pt x="-26990" y="112702"/>
                  <a:pt x="92575" y="-10829"/>
                  <a:pt x="241827" y="0"/>
                </a:cubicBezTo>
                <a:cubicBezTo>
                  <a:pt x="577179" y="22801"/>
                  <a:pt x="744986" y="-1111"/>
                  <a:pt x="940165" y="0"/>
                </a:cubicBezTo>
                <a:cubicBezTo>
                  <a:pt x="1135344" y="1111"/>
                  <a:pt x="1449419" y="-30710"/>
                  <a:pt x="1618163" y="0"/>
                </a:cubicBezTo>
                <a:cubicBezTo>
                  <a:pt x="1786907" y="30710"/>
                  <a:pt x="1972017" y="-19796"/>
                  <a:pt x="2275821" y="0"/>
                </a:cubicBezTo>
                <a:cubicBezTo>
                  <a:pt x="2378759" y="1261"/>
                  <a:pt x="2519909" y="104194"/>
                  <a:pt x="2517648" y="241827"/>
                </a:cubicBezTo>
                <a:cubicBezTo>
                  <a:pt x="2525272" y="335991"/>
                  <a:pt x="2528437" y="456654"/>
                  <a:pt x="2517648" y="669525"/>
                </a:cubicBezTo>
                <a:cubicBezTo>
                  <a:pt x="2523275" y="814224"/>
                  <a:pt x="2396911" y="917926"/>
                  <a:pt x="2275821" y="911352"/>
                </a:cubicBezTo>
                <a:cubicBezTo>
                  <a:pt x="2134353" y="943166"/>
                  <a:pt x="1902279" y="925755"/>
                  <a:pt x="1577483" y="911352"/>
                </a:cubicBezTo>
                <a:cubicBezTo>
                  <a:pt x="1252687" y="896949"/>
                  <a:pt x="1175302" y="914670"/>
                  <a:pt x="960505" y="911352"/>
                </a:cubicBezTo>
                <a:cubicBezTo>
                  <a:pt x="745708" y="908034"/>
                  <a:pt x="566872" y="938750"/>
                  <a:pt x="241827" y="911352"/>
                </a:cubicBezTo>
                <a:cubicBezTo>
                  <a:pt x="131272" y="919402"/>
                  <a:pt x="1728" y="808904"/>
                  <a:pt x="0" y="669525"/>
                </a:cubicBezTo>
                <a:cubicBezTo>
                  <a:pt x="-13990" y="494231"/>
                  <a:pt x="5967" y="434673"/>
                  <a:pt x="0" y="241827"/>
                </a:cubicBezTo>
                <a:close/>
              </a:path>
              <a:path w="2517648" h="911352" stroke="0" extrusionOk="0">
                <a:moveTo>
                  <a:pt x="0" y="241827"/>
                </a:moveTo>
                <a:cubicBezTo>
                  <a:pt x="-2852" y="106511"/>
                  <a:pt x="82021" y="9852"/>
                  <a:pt x="241827" y="0"/>
                </a:cubicBezTo>
                <a:cubicBezTo>
                  <a:pt x="570150" y="-20467"/>
                  <a:pt x="750112" y="18237"/>
                  <a:pt x="960505" y="0"/>
                </a:cubicBezTo>
                <a:cubicBezTo>
                  <a:pt x="1170898" y="-18237"/>
                  <a:pt x="1336186" y="29473"/>
                  <a:pt x="1618163" y="0"/>
                </a:cubicBezTo>
                <a:cubicBezTo>
                  <a:pt x="1900140" y="-29473"/>
                  <a:pt x="1982691" y="-8110"/>
                  <a:pt x="2275821" y="0"/>
                </a:cubicBezTo>
                <a:cubicBezTo>
                  <a:pt x="2404975" y="-14182"/>
                  <a:pt x="2523967" y="84888"/>
                  <a:pt x="2517648" y="241827"/>
                </a:cubicBezTo>
                <a:cubicBezTo>
                  <a:pt x="2536900" y="433713"/>
                  <a:pt x="2527051" y="541095"/>
                  <a:pt x="2517648" y="669525"/>
                </a:cubicBezTo>
                <a:cubicBezTo>
                  <a:pt x="2515198" y="779714"/>
                  <a:pt x="2406597" y="915217"/>
                  <a:pt x="2275821" y="911352"/>
                </a:cubicBezTo>
                <a:cubicBezTo>
                  <a:pt x="2101929" y="910344"/>
                  <a:pt x="1791885" y="902158"/>
                  <a:pt x="1638503" y="911352"/>
                </a:cubicBezTo>
                <a:cubicBezTo>
                  <a:pt x="1485121" y="920546"/>
                  <a:pt x="1218479" y="881885"/>
                  <a:pt x="960505" y="911352"/>
                </a:cubicBezTo>
                <a:cubicBezTo>
                  <a:pt x="702531" y="940819"/>
                  <a:pt x="510114" y="904359"/>
                  <a:pt x="241827" y="911352"/>
                </a:cubicBezTo>
                <a:cubicBezTo>
                  <a:pt x="117090" y="902636"/>
                  <a:pt x="12526" y="795005"/>
                  <a:pt x="0" y="669525"/>
                </a:cubicBezTo>
                <a:cubicBezTo>
                  <a:pt x="-19527" y="571780"/>
                  <a:pt x="18097" y="437681"/>
                  <a:pt x="0" y="24182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2A4E369-8A0F-427C-9B9B-BD092EB1352B}"/>
              </a:ext>
            </a:extLst>
          </p:cNvPr>
          <p:cNvSpPr/>
          <p:nvPr/>
        </p:nvSpPr>
        <p:spPr>
          <a:xfrm>
            <a:off x="613471" y="801461"/>
            <a:ext cx="5815584" cy="1289846"/>
          </a:xfrm>
          <a:custGeom>
            <a:avLst/>
            <a:gdLst>
              <a:gd name="connsiteX0" fmla="*/ 0 w 5815584"/>
              <a:gd name="connsiteY0" fmla="*/ 342261 h 1289846"/>
              <a:gd name="connsiteX1" fmla="*/ 342261 w 5815584"/>
              <a:gd name="connsiteY1" fmla="*/ 0 h 1289846"/>
              <a:gd name="connsiteX2" fmla="*/ 983644 w 5815584"/>
              <a:gd name="connsiteY2" fmla="*/ 0 h 1289846"/>
              <a:gd name="connsiteX3" fmla="*/ 1522405 w 5815584"/>
              <a:gd name="connsiteY3" fmla="*/ 0 h 1289846"/>
              <a:gd name="connsiteX4" fmla="*/ 2215099 w 5815584"/>
              <a:gd name="connsiteY4" fmla="*/ 0 h 1289846"/>
              <a:gd name="connsiteX5" fmla="*/ 2753860 w 5815584"/>
              <a:gd name="connsiteY5" fmla="*/ 0 h 1289846"/>
              <a:gd name="connsiteX6" fmla="*/ 3446554 w 5815584"/>
              <a:gd name="connsiteY6" fmla="*/ 0 h 1289846"/>
              <a:gd name="connsiteX7" fmla="*/ 3934004 w 5815584"/>
              <a:gd name="connsiteY7" fmla="*/ 0 h 1289846"/>
              <a:gd name="connsiteX8" fmla="*/ 4626698 w 5815584"/>
              <a:gd name="connsiteY8" fmla="*/ 0 h 1289846"/>
              <a:gd name="connsiteX9" fmla="*/ 5473323 w 5815584"/>
              <a:gd name="connsiteY9" fmla="*/ 0 h 1289846"/>
              <a:gd name="connsiteX10" fmla="*/ 5815584 w 5815584"/>
              <a:gd name="connsiteY10" fmla="*/ 342261 h 1289846"/>
              <a:gd name="connsiteX11" fmla="*/ 5815584 w 5815584"/>
              <a:gd name="connsiteY11" fmla="*/ 947585 h 1289846"/>
              <a:gd name="connsiteX12" fmla="*/ 5473323 w 5815584"/>
              <a:gd name="connsiteY12" fmla="*/ 1289846 h 1289846"/>
              <a:gd name="connsiteX13" fmla="*/ 4934561 w 5815584"/>
              <a:gd name="connsiteY13" fmla="*/ 1289846 h 1289846"/>
              <a:gd name="connsiteX14" fmla="*/ 4344489 w 5815584"/>
              <a:gd name="connsiteY14" fmla="*/ 1289846 h 1289846"/>
              <a:gd name="connsiteX15" fmla="*/ 3703107 w 5815584"/>
              <a:gd name="connsiteY15" fmla="*/ 1289846 h 1289846"/>
              <a:gd name="connsiteX16" fmla="*/ 3164345 w 5815584"/>
              <a:gd name="connsiteY16" fmla="*/ 1289846 h 1289846"/>
              <a:gd name="connsiteX17" fmla="*/ 2420341 w 5815584"/>
              <a:gd name="connsiteY17" fmla="*/ 1289846 h 1289846"/>
              <a:gd name="connsiteX18" fmla="*/ 1778958 w 5815584"/>
              <a:gd name="connsiteY18" fmla="*/ 1289846 h 1289846"/>
              <a:gd name="connsiteX19" fmla="*/ 1034954 w 5815584"/>
              <a:gd name="connsiteY19" fmla="*/ 1289846 h 1289846"/>
              <a:gd name="connsiteX20" fmla="*/ 342261 w 5815584"/>
              <a:gd name="connsiteY20" fmla="*/ 1289846 h 1289846"/>
              <a:gd name="connsiteX21" fmla="*/ 0 w 5815584"/>
              <a:gd name="connsiteY21" fmla="*/ 947585 h 1289846"/>
              <a:gd name="connsiteX22" fmla="*/ 0 w 5815584"/>
              <a:gd name="connsiteY22" fmla="*/ 342261 h 12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15584" h="1289846" fill="none" extrusionOk="0">
                <a:moveTo>
                  <a:pt x="0" y="342261"/>
                </a:moveTo>
                <a:cubicBezTo>
                  <a:pt x="-33495" y="151339"/>
                  <a:pt x="165603" y="10648"/>
                  <a:pt x="342261" y="0"/>
                </a:cubicBezTo>
                <a:cubicBezTo>
                  <a:pt x="551431" y="22989"/>
                  <a:pt x="684016" y="23298"/>
                  <a:pt x="983644" y="0"/>
                </a:cubicBezTo>
                <a:cubicBezTo>
                  <a:pt x="1283272" y="-23298"/>
                  <a:pt x="1337468" y="24797"/>
                  <a:pt x="1522405" y="0"/>
                </a:cubicBezTo>
                <a:cubicBezTo>
                  <a:pt x="1707342" y="-24797"/>
                  <a:pt x="2006241" y="25584"/>
                  <a:pt x="2215099" y="0"/>
                </a:cubicBezTo>
                <a:cubicBezTo>
                  <a:pt x="2423957" y="-25584"/>
                  <a:pt x="2564435" y="7737"/>
                  <a:pt x="2753860" y="0"/>
                </a:cubicBezTo>
                <a:cubicBezTo>
                  <a:pt x="2943285" y="-7737"/>
                  <a:pt x="3229615" y="21613"/>
                  <a:pt x="3446554" y="0"/>
                </a:cubicBezTo>
                <a:cubicBezTo>
                  <a:pt x="3663493" y="-21613"/>
                  <a:pt x="3773496" y="10446"/>
                  <a:pt x="3934004" y="0"/>
                </a:cubicBezTo>
                <a:cubicBezTo>
                  <a:pt x="4094512" y="-10446"/>
                  <a:pt x="4352417" y="-12736"/>
                  <a:pt x="4626698" y="0"/>
                </a:cubicBezTo>
                <a:cubicBezTo>
                  <a:pt x="4900979" y="12736"/>
                  <a:pt x="5272291" y="19209"/>
                  <a:pt x="5473323" y="0"/>
                </a:cubicBezTo>
                <a:cubicBezTo>
                  <a:pt x="5631834" y="17111"/>
                  <a:pt x="5827165" y="184613"/>
                  <a:pt x="5815584" y="342261"/>
                </a:cubicBezTo>
                <a:cubicBezTo>
                  <a:pt x="5790397" y="593943"/>
                  <a:pt x="5790875" y="762556"/>
                  <a:pt x="5815584" y="947585"/>
                </a:cubicBezTo>
                <a:cubicBezTo>
                  <a:pt x="5831505" y="1132397"/>
                  <a:pt x="5661475" y="1295899"/>
                  <a:pt x="5473323" y="1289846"/>
                </a:cubicBezTo>
                <a:cubicBezTo>
                  <a:pt x="5264971" y="1308047"/>
                  <a:pt x="5090163" y="1290248"/>
                  <a:pt x="4934561" y="1289846"/>
                </a:cubicBezTo>
                <a:cubicBezTo>
                  <a:pt x="4778959" y="1289444"/>
                  <a:pt x="4522503" y="1294451"/>
                  <a:pt x="4344489" y="1289846"/>
                </a:cubicBezTo>
                <a:cubicBezTo>
                  <a:pt x="4166475" y="1285241"/>
                  <a:pt x="3972221" y="1265196"/>
                  <a:pt x="3703107" y="1289846"/>
                </a:cubicBezTo>
                <a:cubicBezTo>
                  <a:pt x="3433993" y="1314496"/>
                  <a:pt x="3308649" y="1301814"/>
                  <a:pt x="3164345" y="1289846"/>
                </a:cubicBezTo>
                <a:cubicBezTo>
                  <a:pt x="3020041" y="1277878"/>
                  <a:pt x="2710022" y="1274620"/>
                  <a:pt x="2420341" y="1289846"/>
                </a:cubicBezTo>
                <a:cubicBezTo>
                  <a:pt x="2130660" y="1305072"/>
                  <a:pt x="2028298" y="1303137"/>
                  <a:pt x="1778958" y="1289846"/>
                </a:cubicBezTo>
                <a:cubicBezTo>
                  <a:pt x="1529618" y="1276555"/>
                  <a:pt x="1365516" y="1306275"/>
                  <a:pt x="1034954" y="1289846"/>
                </a:cubicBezTo>
                <a:cubicBezTo>
                  <a:pt x="704392" y="1273417"/>
                  <a:pt x="669446" y="1293300"/>
                  <a:pt x="342261" y="1289846"/>
                </a:cubicBezTo>
                <a:cubicBezTo>
                  <a:pt x="149508" y="1303498"/>
                  <a:pt x="14380" y="1112394"/>
                  <a:pt x="0" y="947585"/>
                </a:cubicBezTo>
                <a:cubicBezTo>
                  <a:pt x="28717" y="817006"/>
                  <a:pt x="26101" y="623738"/>
                  <a:pt x="0" y="342261"/>
                </a:cubicBezTo>
                <a:close/>
              </a:path>
              <a:path w="5815584" h="1289846" stroke="0" extrusionOk="0">
                <a:moveTo>
                  <a:pt x="0" y="342261"/>
                </a:moveTo>
                <a:cubicBezTo>
                  <a:pt x="-15221" y="143847"/>
                  <a:pt x="115119" y="14306"/>
                  <a:pt x="342261" y="0"/>
                </a:cubicBezTo>
                <a:cubicBezTo>
                  <a:pt x="527692" y="-27666"/>
                  <a:pt x="909870" y="-21431"/>
                  <a:pt x="1086265" y="0"/>
                </a:cubicBezTo>
                <a:cubicBezTo>
                  <a:pt x="1262660" y="21431"/>
                  <a:pt x="1402299" y="-27239"/>
                  <a:pt x="1676337" y="0"/>
                </a:cubicBezTo>
                <a:cubicBezTo>
                  <a:pt x="1950375" y="27239"/>
                  <a:pt x="1967977" y="11709"/>
                  <a:pt x="2215099" y="0"/>
                </a:cubicBezTo>
                <a:cubicBezTo>
                  <a:pt x="2462221" y="-11709"/>
                  <a:pt x="2591537" y="-16456"/>
                  <a:pt x="2907792" y="0"/>
                </a:cubicBezTo>
                <a:cubicBezTo>
                  <a:pt x="3224047" y="16456"/>
                  <a:pt x="3335283" y="-5334"/>
                  <a:pt x="3497864" y="0"/>
                </a:cubicBezTo>
                <a:cubicBezTo>
                  <a:pt x="3660445" y="5334"/>
                  <a:pt x="3948169" y="15198"/>
                  <a:pt x="4241868" y="0"/>
                </a:cubicBezTo>
                <a:cubicBezTo>
                  <a:pt x="4535567" y="-15198"/>
                  <a:pt x="4614672" y="-13346"/>
                  <a:pt x="4780630" y="0"/>
                </a:cubicBezTo>
                <a:cubicBezTo>
                  <a:pt x="4946588" y="13346"/>
                  <a:pt x="5314137" y="1225"/>
                  <a:pt x="5473323" y="0"/>
                </a:cubicBezTo>
                <a:cubicBezTo>
                  <a:pt x="5697796" y="8523"/>
                  <a:pt x="5791670" y="149367"/>
                  <a:pt x="5815584" y="342261"/>
                </a:cubicBezTo>
                <a:cubicBezTo>
                  <a:pt x="5829984" y="620093"/>
                  <a:pt x="5832477" y="645064"/>
                  <a:pt x="5815584" y="947585"/>
                </a:cubicBezTo>
                <a:cubicBezTo>
                  <a:pt x="5818809" y="1133425"/>
                  <a:pt x="5685875" y="1274676"/>
                  <a:pt x="5473323" y="1289846"/>
                </a:cubicBezTo>
                <a:cubicBezTo>
                  <a:pt x="5274761" y="1262654"/>
                  <a:pt x="4980263" y="1283888"/>
                  <a:pt x="4831940" y="1289846"/>
                </a:cubicBezTo>
                <a:cubicBezTo>
                  <a:pt x="4683617" y="1295804"/>
                  <a:pt x="4440237" y="1307751"/>
                  <a:pt x="4293179" y="1289846"/>
                </a:cubicBezTo>
                <a:cubicBezTo>
                  <a:pt x="4146121" y="1271941"/>
                  <a:pt x="3940482" y="1257795"/>
                  <a:pt x="3651796" y="1289846"/>
                </a:cubicBezTo>
                <a:cubicBezTo>
                  <a:pt x="3363110" y="1321897"/>
                  <a:pt x="3127621" y="1272859"/>
                  <a:pt x="2907792" y="1289846"/>
                </a:cubicBezTo>
                <a:cubicBezTo>
                  <a:pt x="2687963" y="1306833"/>
                  <a:pt x="2450796" y="1304349"/>
                  <a:pt x="2266409" y="1289846"/>
                </a:cubicBezTo>
                <a:cubicBezTo>
                  <a:pt x="2082022" y="1275343"/>
                  <a:pt x="1884712" y="1279381"/>
                  <a:pt x="1778958" y="1289846"/>
                </a:cubicBezTo>
                <a:cubicBezTo>
                  <a:pt x="1673204" y="1300311"/>
                  <a:pt x="1411075" y="1284891"/>
                  <a:pt x="1240197" y="1289846"/>
                </a:cubicBezTo>
                <a:cubicBezTo>
                  <a:pt x="1069319" y="1294801"/>
                  <a:pt x="696780" y="1285890"/>
                  <a:pt x="342261" y="1289846"/>
                </a:cubicBezTo>
                <a:cubicBezTo>
                  <a:pt x="158827" y="1288663"/>
                  <a:pt x="2181" y="1157324"/>
                  <a:pt x="0" y="947585"/>
                </a:cubicBezTo>
                <a:cubicBezTo>
                  <a:pt x="-17638" y="820639"/>
                  <a:pt x="-27913" y="493486"/>
                  <a:pt x="0" y="342261"/>
                </a:cubicBezTo>
                <a:close/>
              </a:path>
            </a:pathLst>
          </a:custGeom>
          <a:solidFill>
            <a:srgbClr val="FFFF99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64AC46-0E8C-4EEE-8A21-0CA97E25C98F}"/>
              </a:ext>
            </a:extLst>
          </p:cNvPr>
          <p:cNvSpPr/>
          <p:nvPr/>
        </p:nvSpPr>
        <p:spPr>
          <a:xfrm>
            <a:off x="521208" y="727058"/>
            <a:ext cx="5815584" cy="1289846"/>
          </a:xfrm>
          <a:custGeom>
            <a:avLst/>
            <a:gdLst>
              <a:gd name="connsiteX0" fmla="*/ 0 w 5815584"/>
              <a:gd name="connsiteY0" fmla="*/ 342261 h 1289846"/>
              <a:gd name="connsiteX1" fmla="*/ 342261 w 5815584"/>
              <a:gd name="connsiteY1" fmla="*/ 0 h 1289846"/>
              <a:gd name="connsiteX2" fmla="*/ 1086265 w 5815584"/>
              <a:gd name="connsiteY2" fmla="*/ 0 h 1289846"/>
              <a:gd name="connsiteX3" fmla="*/ 1676337 w 5815584"/>
              <a:gd name="connsiteY3" fmla="*/ 0 h 1289846"/>
              <a:gd name="connsiteX4" fmla="*/ 2215099 w 5815584"/>
              <a:gd name="connsiteY4" fmla="*/ 0 h 1289846"/>
              <a:gd name="connsiteX5" fmla="*/ 2907792 w 5815584"/>
              <a:gd name="connsiteY5" fmla="*/ 0 h 1289846"/>
              <a:gd name="connsiteX6" fmla="*/ 3497864 w 5815584"/>
              <a:gd name="connsiteY6" fmla="*/ 0 h 1289846"/>
              <a:gd name="connsiteX7" fmla="*/ 4241868 w 5815584"/>
              <a:gd name="connsiteY7" fmla="*/ 0 h 1289846"/>
              <a:gd name="connsiteX8" fmla="*/ 4780630 w 5815584"/>
              <a:gd name="connsiteY8" fmla="*/ 0 h 1289846"/>
              <a:gd name="connsiteX9" fmla="*/ 5473323 w 5815584"/>
              <a:gd name="connsiteY9" fmla="*/ 0 h 1289846"/>
              <a:gd name="connsiteX10" fmla="*/ 5815584 w 5815584"/>
              <a:gd name="connsiteY10" fmla="*/ 342261 h 1289846"/>
              <a:gd name="connsiteX11" fmla="*/ 5815584 w 5815584"/>
              <a:gd name="connsiteY11" fmla="*/ 947585 h 1289846"/>
              <a:gd name="connsiteX12" fmla="*/ 5473323 w 5815584"/>
              <a:gd name="connsiteY12" fmla="*/ 1289846 h 1289846"/>
              <a:gd name="connsiteX13" fmla="*/ 4831940 w 5815584"/>
              <a:gd name="connsiteY13" fmla="*/ 1289846 h 1289846"/>
              <a:gd name="connsiteX14" fmla="*/ 4293179 w 5815584"/>
              <a:gd name="connsiteY14" fmla="*/ 1289846 h 1289846"/>
              <a:gd name="connsiteX15" fmla="*/ 3651796 w 5815584"/>
              <a:gd name="connsiteY15" fmla="*/ 1289846 h 1289846"/>
              <a:gd name="connsiteX16" fmla="*/ 2907792 w 5815584"/>
              <a:gd name="connsiteY16" fmla="*/ 1289846 h 1289846"/>
              <a:gd name="connsiteX17" fmla="*/ 2266409 w 5815584"/>
              <a:gd name="connsiteY17" fmla="*/ 1289846 h 1289846"/>
              <a:gd name="connsiteX18" fmla="*/ 1778958 w 5815584"/>
              <a:gd name="connsiteY18" fmla="*/ 1289846 h 1289846"/>
              <a:gd name="connsiteX19" fmla="*/ 1240197 w 5815584"/>
              <a:gd name="connsiteY19" fmla="*/ 1289846 h 1289846"/>
              <a:gd name="connsiteX20" fmla="*/ 342261 w 5815584"/>
              <a:gd name="connsiteY20" fmla="*/ 1289846 h 1289846"/>
              <a:gd name="connsiteX21" fmla="*/ 0 w 5815584"/>
              <a:gd name="connsiteY21" fmla="*/ 947585 h 1289846"/>
              <a:gd name="connsiteX22" fmla="*/ 0 w 5815584"/>
              <a:gd name="connsiteY22" fmla="*/ 342261 h 12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15584" h="1289846" extrusionOk="0">
                <a:moveTo>
                  <a:pt x="0" y="342261"/>
                </a:moveTo>
                <a:cubicBezTo>
                  <a:pt x="-15221" y="143847"/>
                  <a:pt x="115119" y="14306"/>
                  <a:pt x="342261" y="0"/>
                </a:cubicBezTo>
                <a:cubicBezTo>
                  <a:pt x="527692" y="-27666"/>
                  <a:pt x="909870" y="-21431"/>
                  <a:pt x="1086265" y="0"/>
                </a:cubicBezTo>
                <a:cubicBezTo>
                  <a:pt x="1262660" y="21431"/>
                  <a:pt x="1402299" y="-27239"/>
                  <a:pt x="1676337" y="0"/>
                </a:cubicBezTo>
                <a:cubicBezTo>
                  <a:pt x="1950375" y="27239"/>
                  <a:pt x="1967977" y="11709"/>
                  <a:pt x="2215099" y="0"/>
                </a:cubicBezTo>
                <a:cubicBezTo>
                  <a:pt x="2462221" y="-11709"/>
                  <a:pt x="2591537" y="-16456"/>
                  <a:pt x="2907792" y="0"/>
                </a:cubicBezTo>
                <a:cubicBezTo>
                  <a:pt x="3224047" y="16456"/>
                  <a:pt x="3335283" y="-5334"/>
                  <a:pt x="3497864" y="0"/>
                </a:cubicBezTo>
                <a:cubicBezTo>
                  <a:pt x="3660445" y="5334"/>
                  <a:pt x="3948169" y="15198"/>
                  <a:pt x="4241868" y="0"/>
                </a:cubicBezTo>
                <a:cubicBezTo>
                  <a:pt x="4535567" y="-15198"/>
                  <a:pt x="4614672" y="-13346"/>
                  <a:pt x="4780630" y="0"/>
                </a:cubicBezTo>
                <a:cubicBezTo>
                  <a:pt x="4946588" y="13346"/>
                  <a:pt x="5314137" y="1225"/>
                  <a:pt x="5473323" y="0"/>
                </a:cubicBezTo>
                <a:cubicBezTo>
                  <a:pt x="5697796" y="8523"/>
                  <a:pt x="5791670" y="149367"/>
                  <a:pt x="5815584" y="342261"/>
                </a:cubicBezTo>
                <a:cubicBezTo>
                  <a:pt x="5829984" y="620093"/>
                  <a:pt x="5832477" y="645064"/>
                  <a:pt x="5815584" y="947585"/>
                </a:cubicBezTo>
                <a:cubicBezTo>
                  <a:pt x="5818809" y="1133425"/>
                  <a:pt x="5685875" y="1274676"/>
                  <a:pt x="5473323" y="1289846"/>
                </a:cubicBezTo>
                <a:cubicBezTo>
                  <a:pt x="5274761" y="1262654"/>
                  <a:pt x="4980263" y="1283888"/>
                  <a:pt x="4831940" y="1289846"/>
                </a:cubicBezTo>
                <a:cubicBezTo>
                  <a:pt x="4683617" y="1295804"/>
                  <a:pt x="4440237" y="1307751"/>
                  <a:pt x="4293179" y="1289846"/>
                </a:cubicBezTo>
                <a:cubicBezTo>
                  <a:pt x="4146121" y="1271941"/>
                  <a:pt x="3940482" y="1257795"/>
                  <a:pt x="3651796" y="1289846"/>
                </a:cubicBezTo>
                <a:cubicBezTo>
                  <a:pt x="3363110" y="1321897"/>
                  <a:pt x="3127621" y="1272859"/>
                  <a:pt x="2907792" y="1289846"/>
                </a:cubicBezTo>
                <a:cubicBezTo>
                  <a:pt x="2687963" y="1306833"/>
                  <a:pt x="2450796" y="1304349"/>
                  <a:pt x="2266409" y="1289846"/>
                </a:cubicBezTo>
                <a:cubicBezTo>
                  <a:pt x="2082022" y="1275343"/>
                  <a:pt x="1884712" y="1279381"/>
                  <a:pt x="1778958" y="1289846"/>
                </a:cubicBezTo>
                <a:cubicBezTo>
                  <a:pt x="1673204" y="1300311"/>
                  <a:pt x="1411075" y="1284891"/>
                  <a:pt x="1240197" y="1289846"/>
                </a:cubicBezTo>
                <a:cubicBezTo>
                  <a:pt x="1069319" y="1294801"/>
                  <a:pt x="696780" y="1285890"/>
                  <a:pt x="342261" y="1289846"/>
                </a:cubicBezTo>
                <a:cubicBezTo>
                  <a:pt x="158827" y="1288663"/>
                  <a:pt x="2181" y="1157324"/>
                  <a:pt x="0" y="947585"/>
                </a:cubicBezTo>
                <a:cubicBezTo>
                  <a:pt x="-17638" y="820639"/>
                  <a:pt x="-27913" y="493486"/>
                  <a:pt x="0" y="34226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43488621-E9F4-4743-8163-17D2A3C8EDD6}"/>
              </a:ext>
            </a:extLst>
          </p:cNvPr>
          <p:cNvSpPr/>
          <p:nvPr/>
        </p:nvSpPr>
        <p:spPr>
          <a:xfrm>
            <a:off x="2779777" y="2283573"/>
            <a:ext cx="3880104" cy="3230484"/>
          </a:xfrm>
          <a:custGeom>
            <a:avLst/>
            <a:gdLst>
              <a:gd name="connsiteX0" fmla="*/ 0 w 3880104"/>
              <a:gd name="connsiteY0" fmla="*/ 857209 h 3230484"/>
              <a:gd name="connsiteX1" fmla="*/ 857209 w 3880104"/>
              <a:gd name="connsiteY1" fmla="*/ 0 h 3230484"/>
              <a:gd name="connsiteX2" fmla="*/ 1333660 w 3880104"/>
              <a:gd name="connsiteY2" fmla="*/ 0 h 3230484"/>
              <a:gd name="connsiteX3" fmla="*/ 1810111 w 3880104"/>
              <a:gd name="connsiteY3" fmla="*/ 0 h 3230484"/>
              <a:gd name="connsiteX4" fmla="*/ 2329875 w 3880104"/>
              <a:gd name="connsiteY4" fmla="*/ 0 h 3230484"/>
              <a:gd name="connsiteX5" fmla="*/ 3022895 w 3880104"/>
              <a:gd name="connsiteY5" fmla="*/ 0 h 3230484"/>
              <a:gd name="connsiteX6" fmla="*/ 3880104 w 3880104"/>
              <a:gd name="connsiteY6" fmla="*/ 857209 h 3230484"/>
              <a:gd name="connsiteX7" fmla="*/ 3880104 w 3880104"/>
              <a:gd name="connsiteY7" fmla="*/ 1332243 h 3230484"/>
              <a:gd name="connsiteX8" fmla="*/ 3880104 w 3880104"/>
              <a:gd name="connsiteY8" fmla="*/ 1822438 h 3230484"/>
              <a:gd name="connsiteX9" fmla="*/ 3880104 w 3880104"/>
              <a:gd name="connsiteY9" fmla="*/ 2373275 h 3230484"/>
              <a:gd name="connsiteX10" fmla="*/ 3022895 w 3880104"/>
              <a:gd name="connsiteY10" fmla="*/ 3230484 h 3230484"/>
              <a:gd name="connsiteX11" fmla="*/ 2503130 w 3880104"/>
              <a:gd name="connsiteY11" fmla="*/ 3230484 h 3230484"/>
              <a:gd name="connsiteX12" fmla="*/ 1983366 w 3880104"/>
              <a:gd name="connsiteY12" fmla="*/ 3230484 h 3230484"/>
              <a:gd name="connsiteX13" fmla="*/ 1506915 w 3880104"/>
              <a:gd name="connsiteY13" fmla="*/ 3230484 h 3230484"/>
              <a:gd name="connsiteX14" fmla="*/ 857209 w 3880104"/>
              <a:gd name="connsiteY14" fmla="*/ 3230484 h 3230484"/>
              <a:gd name="connsiteX15" fmla="*/ 0 w 3880104"/>
              <a:gd name="connsiteY15" fmla="*/ 2373275 h 3230484"/>
              <a:gd name="connsiteX16" fmla="*/ 0 w 3880104"/>
              <a:gd name="connsiteY16" fmla="*/ 1883080 h 3230484"/>
              <a:gd name="connsiteX17" fmla="*/ 0 w 3880104"/>
              <a:gd name="connsiteY17" fmla="*/ 1392886 h 3230484"/>
              <a:gd name="connsiteX18" fmla="*/ 0 w 3880104"/>
              <a:gd name="connsiteY18" fmla="*/ 857209 h 323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0104" h="3230484" extrusionOk="0">
                <a:moveTo>
                  <a:pt x="0" y="857209"/>
                </a:moveTo>
                <a:cubicBezTo>
                  <a:pt x="62075" y="329458"/>
                  <a:pt x="328267" y="-14033"/>
                  <a:pt x="857209" y="0"/>
                </a:cubicBezTo>
                <a:cubicBezTo>
                  <a:pt x="1077337" y="-21454"/>
                  <a:pt x="1235034" y="15819"/>
                  <a:pt x="1333660" y="0"/>
                </a:cubicBezTo>
                <a:cubicBezTo>
                  <a:pt x="1432286" y="-15819"/>
                  <a:pt x="1583509" y="-6993"/>
                  <a:pt x="1810111" y="0"/>
                </a:cubicBezTo>
                <a:cubicBezTo>
                  <a:pt x="2036713" y="6993"/>
                  <a:pt x="2210230" y="-22576"/>
                  <a:pt x="2329875" y="0"/>
                </a:cubicBezTo>
                <a:cubicBezTo>
                  <a:pt x="2449520" y="22576"/>
                  <a:pt x="2732205" y="26342"/>
                  <a:pt x="3022895" y="0"/>
                </a:cubicBezTo>
                <a:cubicBezTo>
                  <a:pt x="3505206" y="-10348"/>
                  <a:pt x="3865573" y="375151"/>
                  <a:pt x="3880104" y="857209"/>
                </a:cubicBezTo>
                <a:cubicBezTo>
                  <a:pt x="3868496" y="1026162"/>
                  <a:pt x="3878210" y="1164552"/>
                  <a:pt x="3880104" y="1332243"/>
                </a:cubicBezTo>
                <a:cubicBezTo>
                  <a:pt x="3881998" y="1499934"/>
                  <a:pt x="3880944" y="1627306"/>
                  <a:pt x="3880104" y="1822438"/>
                </a:cubicBezTo>
                <a:cubicBezTo>
                  <a:pt x="3879264" y="2017571"/>
                  <a:pt x="3891941" y="2217023"/>
                  <a:pt x="3880104" y="2373275"/>
                </a:cubicBezTo>
                <a:cubicBezTo>
                  <a:pt x="3892832" y="2808766"/>
                  <a:pt x="3458811" y="3275939"/>
                  <a:pt x="3022895" y="3230484"/>
                </a:cubicBezTo>
                <a:cubicBezTo>
                  <a:pt x="2845934" y="3214220"/>
                  <a:pt x="2648206" y="3235524"/>
                  <a:pt x="2503130" y="3230484"/>
                </a:cubicBezTo>
                <a:cubicBezTo>
                  <a:pt x="2358054" y="3225444"/>
                  <a:pt x="2120697" y="3235410"/>
                  <a:pt x="1983366" y="3230484"/>
                </a:cubicBezTo>
                <a:cubicBezTo>
                  <a:pt x="1846035" y="3225558"/>
                  <a:pt x="1610085" y="3217936"/>
                  <a:pt x="1506915" y="3230484"/>
                </a:cubicBezTo>
                <a:cubicBezTo>
                  <a:pt x="1403745" y="3243032"/>
                  <a:pt x="1102666" y="3209674"/>
                  <a:pt x="857209" y="3230484"/>
                </a:cubicBezTo>
                <a:cubicBezTo>
                  <a:pt x="487949" y="3202437"/>
                  <a:pt x="-33248" y="2826476"/>
                  <a:pt x="0" y="2373275"/>
                </a:cubicBezTo>
                <a:cubicBezTo>
                  <a:pt x="11220" y="2131575"/>
                  <a:pt x="11274" y="2070202"/>
                  <a:pt x="0" y="1883080"/>
                </a:cubicBezTo>
                <a:cubicBezTo>
                  <a:pt x="-11274" y="1695959"/>
                  <a:pt x="-9235" y="1570407"/>
                  <a:pt x="0" y="1392886"/>
                </a:cubicBezTo>
                <a:cubicBezTo>
                  <a:pt x="9235" y="1215365"/>
                  <a:pt x="-13835" y="1050203"/>
                  <a:pt x="0" y="85720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FC9183BA-15C6-4FB5-90F6-D7C36EC5B9F2}"/>
              </a:ext>
            </a:extLst>
          </p:cNvPr>
          <p:cNvSpPr/>
          <p:nvPr/>
        </p:nvSpPr>
        <p:spPr>
          <a:xfrm>
            <a:off x="120396" y="2328908"/>
            <a:ext cx="2517648" cy="911352"/>
          </a:xfrm>
          <a:custGeom>
            <a:avLst/>
            <a:gdLst>
              <a:gd name="connsiteX0" fmla="*/ 0 w 2517648"/>
              <a:gd name="connsiteY0" fmla="*/ 241827 h 911352"/>
              <a:gd name="connsiteX1" fmla="*/ 241827 w 2517648"/>
              <a:gd name="connsiteY1" fmla="*/ 0 h 911352"/>
              <a:gd name="connsiteX2" fmla="*/ 858805 w 2517648"/>
              <a:gd name="connsiteY2" fmla="*/ 0 h 911352"/>
              <a:gd name="connsiteX3" fmla="*/ 1496123 w 2517648"/>
              <a:gd name="connsiteY3" fmla="*/ 0 h 911352"/>
              <a:gd name="connsiteX4" fmla="*/ 2275821 w 2517648"/>
              <a:gd name="connsiteY4" fmla="*/ 0 h 911352"/>
              <a:gd name="connsiteX5" fmla="*/ 2517648 w 2517648"/>
              <a:gd name="connsiteY5" fmla="*/ 241827 h 911352"/>
              <a:gd name="connsiteX6" fmla="*/ 2517648 w 2517648"/>
              <a:gd name="connsiteY6" fmla="*/ 669525 h 911352"/>
              <a:gd name="connsiteX7" fmla="*/ 2275821 w 2517648"/>
              <a:gd name="connsiteY7" fmla="*/ 911352 h 911352"/>
              <a:gd name="connsiteX8" fmla="*/ 1638503 w 2517648"/>
              <a:gd name="connsiteY8" fmla="*/ 911352 h 911352"/>
              <a:gd name="connsiteX9" fmla="*/ 940165 w 2517648"/>
              <a:gd name="connsiteY9" fmla="*/ 911352 h 911352"/>
              <a:gd name="connsiteX10" fmla="*/ 241827 w 2517648"/>
              <a:gd name="connsiteY10" fmla="*/ 911352 h 911352"/>
              <a:gd name="connsiteX11" fmla="*/ 0 w 2517648"/>
              <a:gd name="connsiteY11" fmla="*/ 669525 h 911352"/>
              <a:gd name="connsiteX12" fmla="*/ 0 w 2517648"/>
              <a:gd name="connsiteY12" fmla="*/ 241827 h 9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648" h="911352" extrusionOk="0">
                <a:moveTo>
                  <a:pt x="0" y="241827"/>
                </a:moveTo>
                <a:cubicBezTo>
                  <a:pt x="-14197" y="120151"/>
                  <a:pt x="119496" y="-28995"/>
                  <a:pt x="241827" y="0"/>
                </a:cubicBezTo>
                <a:cubicBezTo>
                  <a:pt x="548345" y="4018"/>
                  <a:pt x="593728" y="27422"/>
                  <a:pt x="858805" y="0"/>
                </a:cubicBezTo>
                <a:cubicBezTo>
                  <a:pt x="1123882" y="-27422"/>
                  <a:pt x="1199813" y="8061"/>
                  <a:pt x="1496123" y="0"/>
                </a:cubicBezTo>
                <a:cubicBezTo>
                  <a:pt x="1792433" y="-8061"/>
                  <a:pt x="1986565" y="-14192"/>
                  <a:pt x="2275821" y="0"/>
                </a:cubicBezTo>
                <a:cubicBezTo>
                  <a:pt x="2411120" y="4878"/>
                  <a:pt x="2519491" y="93033"/>
                  <a:pt x="2517648" y="241827"/>
                </a:cubicBezTo>
                <a:cubicBezTo>
                  <a:pt x="2519263" y="402846"/>
                  <a:pt x="2505307" y="560632"/>
                  <a:pt x="2517648" y="669525"/>
                </a:cubicBezTo>
                <a:cubicBezTo>
                  <a:pt x="2498370" y="803670"/>
                  <a:pt x="2405422" y="910428"/>
                  <a:pt x="2275821" y="911352"/>
                </a:cubicBezTo>
                <a:cubicBezTo>
                  <a:pt x="2131004" y="930308"/>
                  <a:pt x="1816720" y="889305"/>
                  <a:pt x="1638503" y="911352"/>
                </a:cubicBezTo>
                <a:cubicBezTo>
                  <a:pt x="1460286" y="933399"/>
                  <a:pt x="1089340" y="887085"/>
                  <a:pt x="940165" y="911352"/>
                </a:cubicBezTo>
                <a:cubicBezTo>
                  <a:pt x="790990" y="935619"/>
                  <a:pt x="553447" y="915699"/>
                  <a:pt x="241827" y="911352"/>
                </a:cubicBezTo>
                <a:cubicBezTo>
                  <a:pt x="126024" y="906765"/>
                  <a:pt x="-1354" y="831168"/>
                  <a:pt x="0" y="669525"/>
                </a:cubicBezTo>
                <a:cubicBezTo>
                  <a:pt x="848" y="559447"/>
                  <a:pt x="-10749" y="374331"/>
                  <a:pt x="0" y="241827"/>
                </a:cubicBezTo>
                <a:close/>
              </a:path>
            </a:pathLst>
          </a:custGeom>
          <a:noFill/>
          <a:ln>
            <a:solidFill>
              <a:srgbClr val="555261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16E9D334-CA7D-4F33-A407-0117AFDC79BF}"/>
              </a:ext>
            </a:extLst>
          </p:cNvPr>
          <p:cNvSpPr/>
          <p:nvPr/>
        </p:nvSpPr>
        <p:spPr>
          <a:xfrm>
            <a:off x="120396" y="3328861"/>
            <a:ext cx="2517648" cy="911352"/>
          </a:xfrm>
          <a:custGeom>
            <a:avLst/>
            <a:gdLst>
              <a:gd name="connsiteX0" fmla="*/ 0 w 2517648"/>
              <a:gd name="connsiteY0" fmla="*/ 241827 h 911352"/>
              <a:gd name="connsiteX1" fmla="*/ 241827 w 2517648"/>
              <a:gd name="connsiteY1" fmla="*/ 0 h 911352"/>
              <a:gd name="connsiteX2" fmla="*/ 960505 w 2517648"/>
              <a:gd name="connsiteY2" fmla="*/ 0 h 911352"/>
              <a:gd name="connsiteX3" fmla="*/ 1618163 w 2517648"/>
              <a:gd name="connsiteY3" fmla="*/ 0 h 911352"/>
              <a:gd name="connsiteX4" fmla="*/ 2275821 w 2517648"/>
              <a:gd name="connsiteY4" fmla="*/ 0 h 911352"/>
              <a:gd name="connsiteX5" fmla="*/ 2517648 w 2517648"/>
              <a:gd name="connsiteY5" fmla="*/ 241827 h 911352"/>
              <a:gd name="connsiteX6" fmla="*/ 2517648 w 2517648"/>
              <a:gd name="connsiteY6" fmla="*/ 669525 h 911352"/>
              <a:gd name="connsiteX7" fmla="*/ 2275821 w 2517648"/>
              <a:gd name="connsiteY7" fmla="*/ 911352 h 911352"/>
              <a:gd name="connsiteX8" fmla="*/ 1638503 w 2517648"/>
              <a:gd name="connsiteY8" fmla="*/ 911352 h 911352"/>
              <a:gd name="connsiteX9" fmla="*/ 960505 w 2517648"/>
              <a:gd name="connsiteY9" fmla="*/ 911352 h 911352"/>
              <a:gd name="connsiteX10" fmla="*/ 241827 w 2517648"/>
              <a:gd name="connsiteY10" fmla="*/ 911352 h 911352"/>
              <a:gd name="connsiteX11" fmla="*/ 0 w 2517648"/>
              <a:gd name="connsiteY11" fmla="*/ 669525 h 911352"/>
              <a:gd name="connsiteX12" fmla="*/ 0 w 2517648"/>
              <a:gd name="connsiteY12" fmla="*/ 241827 h 9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648" h="911352" extrusionOk="0">
                <a:moveTo>
                  <a:pt x="0" y="241827"/>
                </a:moveTo>
                <a:cubicBezTo>
                  <a:pt x="-2852" y="106511"/>
                  <a:pt x="82021" y="9852"/>
                  <a:pt x="241827" y="0"/>
                </a:cubicBezTo>
                <a:cubicBezTo>
                  <a:pt x="570150" y="-20467"/>
                  <a:pt x="750112" y="18237"/>
                  <a:pt x="960505" y="0"/>
                </a:cubicBezTo>
                <a:cubicBezTo>
                  <a:pt x="1170898" y="-18237"/>
                  <a:pt x="1336186" y="29473"/>
                  <a:pt x="1618163" y="0"/>
                </a:cubicBezTo>
                <a:cubicBezTo>
                  <a:pt x="1900140" y="-29473"/>
                  <a:pt x="1982691" y="-8110"/>
                  <a:pt x="2275821" y="0"/>
                </a:cubicBezTo>
                <a:cubicBezTo>
                  <a:pt x="2404975" y="-14182"/>
                  <a:pt x="2523967" y="84888"/>
                  <a:pt x="2517648" y="241827"/>
                </a:cubicBezTo>
                <a:cubicBezTo>
                  <a:pt x="2536900" y="433713"/>
                  <a:pt x="2527051" y="541095"/>
                  <a:pt x="2517648" y="669525"/>
                </a:cubicBezTo>
                <a:cubicBezTo>
                  <a:pt x="2515198" y="779714"/>
                  <a:pt x="2406597" y="915217"/>
                  <a:pt x="2275821" y="911352"/>
                </a:cubicBezTo>
                <a:cubicBezTo>
                  <a:pt x="2101929" y="910344"/>
                  <a:pt x="1791885" y="902158"/>
                  <a:pt x="1638503" y="911352"/>
                </a:cubicBezTo>
                <a:cubicBezTo>
                  <a:pt x="1485121" y="920546"/>
                  <a:pt x="1218479" y="881885"/>
                  <a:pt x="960505" y="911352"/>
                </a:cubicBezTo>
                <a:cubicBezTo>
                  <a:pt x="702531" y="940819"/>
                  <a:pt x="510114" y="904359"/>
                  <a:pt x="241827" y="911352"/>
                </a:cubicBezTo>
                <a:cubicBezTo>
                  <a:pt x="117090" y="902636"/>
                  <a:pt x="12526" y="795005"/>
                  <a:pt x="0" y="669525"/>
                </a:cubicBezTo>
                <a:cubicBezTo>
                  <a:pt x="-19527" y="571780"/>
                  <a:pt x="18097" y="437681"/>
                  <a:pt x="0" y="24182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768E556A-F7BD-46FB-9590-CC21B860396D}"/>
              </a:ext>
            </a:extLst>
          </p:cNvPr>
          <p:cNvSpPr/>
          <p:nvPr/>
        </p:nvSpPr>
        <p:spPr>
          <a:xfrm>
            <a:off x="370333" y="5693018"/>
            <a:ext cx="6117336" cy="1733445"/>
          </a:xfrm>
          <a:custGeom>
            <a:avLst/>
            <a:gdLst>
              <a:gd name="connsiteX0" fmla="*/ 0 w 6117336"/>
              <a:gd name="connsiteY0" fmla="*/ 459970 h 1733445"/>
              <a:gd name="connsiteX1" fmla="*/ 459970 w 6117336"/>
              <a:gd name="connsiteY1" fmla="*/ 0 h 1733445"/>
              <a:gd name="connsiteX2" fmla="*/ 1213592 w 6117336"/>
              <a:gd name="connsiteY2" fmla="*/ 0 h 1733445"/>
              <a:gd name="connsiteX3" fmla="*/ 1811293 w 6117336"/>
              <a:gd name="connsiteY3" fmla="*/ 0 h 1733445"/>
              <a:gd name="connsiteX4" fmla="*/ 2357020 w 6117336"/>
              <a:gd name="connsiteY4" fmla="*/ 0 h 1733445"/>
              <a:gd name="connsiteX5" fmla="*/ 3058668 w 6117336"/>
              <a:gd name="connsiteY5" fmla="*/ 0 h 1733445"/>
              <a:gd name="connsiteX6" fmla="*/ 3656369 w 6117336"/>
              <a:gd name="connsiteY6" fmla="*/ 0 h 1733445"/>
              <a:gd name="connsiteX7" fmla="*/ 4409991 w 6117336"/>
              <a:gd name="connsiteY7" fmla="*/ 0 h 1733445"/>
              <a:gd name="connsiteX8" fmla="*/ 4955718 w 6117336"/>
              <a:gd name="connsiteY8" fmla="*/ 0 h 1733445"/>
              <a:gd name="connsiteX9" fmla="*/ 5657366 w 6117336"/>
              <a:gd name="connsiteY9" fmla="*/ 0 h 1733445"/>
              <a:gd name="connsiteX10" fmla="*/ 6117336 w 6117336"/>
              <a:gd name="connsiteY10" fmla="*/ 459970 h 1733445"/>
              <a:gd name="connsiteX11" fmla="*/ 6117336 w 6117336"/>
              <a:gd name="connsiteY11" fmla="*/ 866723 h 1733445"/>
              <a:gd name="connsiteX12" fmla="*/ 6117336 w 6117336"/>
              <a:gd name="connsiteY12" fmla="*/ 1273475 h 1733445"/>
              <a:gd name="connsiteX13" fmla="*/ 5657366 w 6117336"/>
              <a:gd name="connsiteY13" fmla="*/ 1733445 h 1733445"/>
              <a:gd name="connsiteX14" fmla="*/ 5007692 w 6117336"/>
              <a:gd name="connsiteY14" fmla="*/ 1733445 h 1733445"/>
              <a:gd name="connsiteX15" fmla="*/ 4358017 w 6117336"/>
              <a:gd name="connsiteY15" fmla="*/ 1733445 h 1733445"/>
              <a:gd name="connsiteX16" fmla="*/ 3604395 w 6117336"/>
              <a:gd name="connsiteY16" fmla="*/ 1733445 h 1733445"/>
              <a:gd name="connsiteX17" fmla="*/ 2954720 w 6117336"/>
              <a:gd name="connsiteY17" fmla="*/ 1733445 h 1733445"/>
              <a:gd name="connsiteX18" fmla="*/ 2460967 w 6117336"/>
              <a:gd name="connsiteY18" fmla="*/ 1733445 h 1733445"/>
              <a:gd name="connsiteX19" fmla="*/ 1915241 w 6117336"/>
              <a:gd name="connsiteY19" fmla="*/ 1733445 h 1733445"/>
              <a:gd name="connsiteX20" fmla="*/ 1161618 w 6117336"/>
              <a:gd name="connsiteY20" fmla="*/ 1733445 h 1733445"/>
              <a:gd name="connsiteX21" fmla="*/ 459970 w 6117336"/>
              <a:gd name="connsiteY21" fmla="*/ 1733445 h 1733445"/>
              <a:gd name="connsiteX22" fmla="*/ 0 w 6117336"/>
              <a:gd name="connsiteY22" fmla="*/ 1273475 h 1733445"/>
              <a:gd name="connsiteX23" fmla="*/ 0 w 6117336"/>
              <a:gd name="connsiteY23" fmla="*/ 858587 h 1733445"/>
              <a:gd name="connsiteX24" fmla="*/ 0 w 6117336"/>
              <a:gd name="connsiteY24" fmla="*/ 459970 h 173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17336" h="1733445" extrusionOk="0">
                <a:moveTo>
                  <a:pt x="0" y="459970"/>
                </a:moveTo>
                <a:cubicBezTo>
                  <a:pt x="-6449" y="201958"/>
                  <a:pt x="158081" y="17961"/>
                  <a:pt x="459970" y="0"/>
                </a:cubicBezTo>
                <a:cubicBezTo>
                  <a:pt x="727097" y="-32859"/>
                  <a:pt x="997907" y="-27681"/>
                  <a:pt x="1213592" y="0"/>
                </a:cubicBezTo>
                <a:cubicBezTo>
                  <a:pt x="1429277" y="27681"/>
                  <a:pt x="1572021" y="9283"/>
                  <a:pt x="1811293" y="0"/>
                </a:cubicBezTo>
                <a:cubicBezTo>
                  <a:pt x="2050565" y="-9283"/>
                  <a:pt x="2132228" y="-6482"/>
                  <a:pt x="2357020" y="0"/>
                </a:cubicBezTo>
                <a:cubicBezTo>
                  <a:pt x="2581812" y="6482"/>
                  <a:pt x="2787751" y="-20275"/>
                  <a:pt x="3058668" y="0"/>
                </a:cubicBezTo>
                <a:cubicBezTo>
                  <a:pt x="3329585" y="20275"/>
                  <a:pt x="3476426" y="-14062"/>
                  <a:pt x="3656369" y="0"/>
                </a:cubicBezTo>
                <a:cubicBezTo>
                  <a:pt x="3836312" y="14062"/>
                  <a:pt x="4109143" y="-36431"/>
                  <a:pt x="4409991" y="0"/>
                </a:cubicBezTo>
                <a:cubicBezTo>
                  <a:pt x="4710839" y="36431"/>
                  <a:pt x="4796850" y="8360"/>
                  <a:pt x="4955718" y="0"/>
                </a:cubicBezTo>
                <a:cubicBezTo>
                  <a:pt x="5114586" y="-8360"/>
                  <a:pt x="5377246" y="-34412"/>
                  <a:pt x="5657366" y="0"/>
                </a:cubicBezTo>
                <a:cubicBezTo>
                  <a:pt x="5958114" y="11232"/>
                  <a:pt x="6086956" y="201022"/>
                  <a:pt x="6117336" y="459970"/>
                </a:cubicBezTo>
                <a:cubicBezTo>
                  <a:pt x="6123067" y="628861"/>
                  <a:pt x="6132019" y="702049"/>
                  <a:pt x="6117336" y="866723"/>
                </a:cubicBezTo>
                <a:cubicBezTo>
                  <a:pt x="6102653" y="1031397"/>
                  <a:pt x="6099465" y="1172536"/>
                  <a:pt x="6117336" y="1273475"/>
                </a:cubicBezTo>
                <a:cubicBezTo>
                  <a:pt x="6122757" y="1534149"/>
                  <a:pt x="5947405" y="1701920"/>
                  <a:pt x="5657366" y="1733445"/>
                </a:cubicBezTo>
                <a:cubicBezTo>
                  <a:pt x="5385427" y="1731301"/>
                  <a:pt x="5184399" y="1751737"/>
                  <a:pt x="5007692" y="1733445"/>
                </a:cubicBezTo>
                <a:cubicBezTo>
                  <a:pt x="4830985" y="1715153"/>
                  <a:pt x="4603326" y="1707653"/>
                  <a:pt x="4358017" y="1733445"/>
                </a:cubicBezTo>
                <a:cubicBezTo>
                  <a:pt x="4112708" y="1759237"/>
                  <a:pt x="3904534" y="1712939"/>
                  <a:pt x="3604395" y="1733445"/>
                </a:cubicBezTo>
                <a:cubicBezTo>
                  <a:pt x="3304256" y="1753951"/>
                  <a:pt x="3262900" y="1764229"/>
                  <a:pt x="2954720" y="1733445"/>
                </a:cubicBezTo>
                <a:cubicBezTo>
                  <a:pt x="2646540" y="1702661"/>
                  <a:pt x="2680348" y="1729471"/>
                  <a:pt x="2460967" y="1733445"/>
                </a:cubicBezTo>
                <a:cubicBezTo>
                  <a:pt x="2241586" y="1737419"/>
                  <a:pt x="2144644" y="1742622"/>
                  <a:pt x="1915241" y="1733445"/>
                </a:cubicBezTo>
                <a:cubicBezTo>
                  <a:pt x="1685838" y="1724268"/>
                  <a:pt x="1486900" y="1755690"/>
                  <a:pt x="1161618" y="1733445"/>
                </a:cubicBezTo>
                <a:cubicBezTo>
                  <a:pt x="836336" y="1711200"/>
                  <a:pt x="776275" y="1723899"/>
                  <a:pt x="459970" y="1733445"/>
                </a:cubicBezTo>
                <a:cubicBezTo>
                  <a:pt x="216799" y="1754954"/>
                  <a:pt x="-29241" y="1542929"/>
                  <a:pt x="0" y="1273475"/>
                </a:cubicBezTo>
                <a:cubicBezTo>
                  <a:pt x="19940" y="1094264"/>
                  <a:pt x="-8202" y="1033485"/>
                  <a:pt x="0" y="858587"/>
                </a:cubicBezTo>
                <a:cubicBezTo>
                  <a:pt x="8202" y="683689"/>
                  <a:pt x="7981" y="629647"/>
                  <a:pt x="0" y="45997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544A57-B4AB-417C-B67B-92841BF47E2E}"/>
              </a:ext>
            </a:extLst>
          </p:cNvPr>
          <p:cNvSpPr txBox="1"/>
          <p:nvPr/>
        </p:nvSpPr>
        <p:spPr>
          <a:xfrm>
            <a:off x="823546" y="813314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団体名（ふりがな）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0C9CC7A-6AA3-4E39-B995-7DA43EBF6D9F}"/>
              </a:ext>
            </a:extLst>
          </p:cNvPr>
          <p:cNvSpPr txBox="1"/>
          <p:nvPr/>
        </p:nvSpPr>
        <p:spPr>
          <a:xfrm>
            <a:off x="4068209" y="3850306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イラストや写真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5DCD589-85F2-4E4E-9F30-82D7326D99D2}"/>
              </a:ext>
            </a:extLst>
          </p:cNvPr>
          <p:cNvSpPr txBox="1"/>
          <p:nvPr/>
        </p:nvSpPr>
        <p:spPr>
          <a:xfrm>
            <a:off x="187452" y="2359568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活動場所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8A453B4-30B3-486A-B60A-35DBF46A3A7E}"/>
              </a:ext>
            </a:extLst>
          </p:cNvPr>
          <p:cNvSpPr txBox="1"/>
          <p:nvPr/>
        </p:nvSpPr>
        <p:spPr>
          <a:xfrm>
            <a:off x="187452" y="3382013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活動人数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0B0BA1C-281A-462E-AA08-A97C373587C9}"/>
              </a:ext>
            </a:extLst>
          </p:cNvPr>
          <p:cNvSpPr txBox="1"/>
          <p:nvPr/>
        </p:nvSpPr>
        <p:spPr>
          <a:xfrm>
            <a:off x="665723" y="5754175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メッセージ</a:t>
            </a:r>
          </a:p>
        </p:txBody>
      </p:sp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B7C7FF39-D294-441A-827D-650580160A4A}"/>
              </a:ext>
            </a:extLst>
          </p:cNvPr>
          <p:cNvSpPr/>
          <p:nvPr/>
        </p:nvSpPr>
        <p:spPr>
          <a:xfrm>
            <a:off x="460907" y="7721075"/>
            <a:ext cx="4355592" cy="1371611"/>
          </a:xfrm>
          <a:custGeom>
            <a:avLst/>
            <a:gdLst>
              <a:gd name="connsiteX0" fmla="*/ 0 w 4355592"/>
              <a:gd name="connsiteY0" fmla="*/ 363957 h 1371611"/>
              <a:gd name="connsiteX1" fmla="*/ 363957 w 4355592"/>
              <a:gd name="connsiteY1" fmla="*/ 0 h 1371611"/>
              <a:gd name="connsiteX2" fmla="*/ 968570 w 4355592"/>
              <a:gd name="connsiteY2" fmla="*/ 0 h 1371611"/>
              <a:gd name="connsiteX3" fmla="*/ 1645737 w 4355592"/>
              <a:gd name="connsiteY3" fmla="*/ 0 h 1371611"/>
              <a:gd name="connsiteX4" fmla="*/ 2141519 w 4355592"/>
              <a:gd name="connsiteY4" fmla="*/ 0 h 1371611"/>
              <a:gd name="connsiteX5" fmla="*/ 2637302 w 4355592"/>
              <a:gd name="connsiteY5" fmla="*/ 0 h 1371611"/>
              <a:gd name="connsiteX6" fmla="*/ 3205638 w 4355592"/>
              <a:gd name="connsiteY6" fmla="*/ 0 h 1371611"/>
              <a:gd name="connsiteX7" fmla="*/ 3991635 w 4355592"/>
              <a:gd name="connsiteY7" fmla="*/ 0 h 1371611"/>
              <a:gd name="connsiteX8" fmla="*/ 4355592 w 4355592"/>
              <a:gd name="connsiteY8" fmla="*/ 363957 h 1371611"/>
              <a:gd name="connsiteX9" fmla="*/ 4355592 w 4355592"/>
              <a:gd name="connsiteY9" fmla="*/ 1007654 h 1371611"/>
              <a:gd name="connsiteX10" fmla="*/ 3991635 w 4355592"/>
              <a:gd name="connsiteY10" fmla="*/ 1371611 h 1371611"/>
              <a:gd name="connsiteX11" fmla="*/ 3314468 w 4355592"/>
              <a:gd name="connsiteY11" fmla="*/ 1371611 h 1371611"/>
              <a:gd name="connsiteX12" fmla="*/ 2782409 w 4355592"/>
              <a:gd name="connsiteY12" fmla="*/ 1371611 h 1371611"/>
              <a:gd name="connsiteX13" fmla="*/ 2141519 w 4355592"/>
              <a:gd name="connsiteY13" fmla="*/ 1371611 h 1371611"/>
              <a:gd name="connsiteX14" fmla="*/ 1645737 w 4355592"/>
              <a:gd name="connsiteY14" fmla="*/ 1371611 h 1371611"/>
              <a:gd name="connsiteX15" fmla="*/ 1149954 w 4355592"/>
              <a:gd name="connsiteY15" fmla="*/ 1371611 h 1371611"/>
              <a:gd name="connsiteX16" fmla="*/ 363957 w 4355592"/>
              <a:gd name="connsiteY16" fmla="*/ 1371611 h 1371611"/>
              <a:gd name="connsiteX17" fmla="*/ 0 w 4355592"/>
              <a:gd name="connsiteY17" fmla="*/ 1007654 h 1371611"/>
              <a:gd name="connsiteX18" fmla="*/ 0 w 4355592"/>
              <a:gd name="connsiteY18" fmla="*/ 363957 h 137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5592" h="1371611" extrusionOk="0">
                <a:moveTo>
                  <a:pt x="0" y="363957"/>
                </a:moveTo>
                <a:cubicBezTo>
                  <a:pt x="-20468" y="179604"/>
                  <a:pt x="171605" y="-22670"/>
                  <a:pt x="363957" y="0"/>
                </a:cubicBezTo>
                <a:cubicBezTo>
                  <a:pt x="517954" y="4904"/>
                  <a:pt x="681158" y="6433"/>
                  <a:pt x="968570" y="0"/>
                </a:cubicBezTo>
                <a:cubicBezTo>
                  <a:pt x="1255982" y="-6433"/>
                  <a:pt x="1398364" y="-30791"/>
                  <a:pt x="1645737" y="0"/>
                </a:cubicBezTo>
                <a:cubicBezTo>
                  <a:pt x="1893110" y="30791"/>
                  <a:pt x="2006394" y="6204"/>
                  <a:pt x="2141519" y="0"/>
                </a:cubicBezTo>
                <a:cubicBezTo>
                  <a:pt x="2276644" y="-6204"/>
                  <a:pt x="2515940" y="-21127"/>
                  <a:pt x="2637302" y="0"/>
                </a:cubicBezTo>
                <a:cubicBezTo>
                  <a:pt x="2758664" y="21127"/>
                  <a:pt x="3065686" y="-16489"/>
                  <a:pt x="3205638" y="0"/>
                </a:cubicBezTo>
                <a:cubicBezTo>
                  <a:pt x="3345590" y="16489"/>
                  <a:pt x="3723184" y="177"/>
                  <a:pt x="3991635" y="0"/>
                </a:cubicBezTo>
                <a:cubicBezTo>
                  <a:pt x="4189198" y="-7002"/>
                  <a:pt x="4340672" y="160905"/>
                  <a:pt x="4355592" y="363957"/>
                </a:cubicBezTo>
                <a:cubicBezTo>
                  <a:pt x="4359514" y="581292"/>
                  <a:pt x="4339979" y="823526"/>
                  <a:pt x="4355592" y="1007654"/>
                </a:cubicBezTo>
                <a:cubicBezTo>
                  <a:pt x="4347641" y="1253181"/>
                  <a:pt x="4192347" y="1394316"/>
                  <a:pt x="3991635" y="1371611"/>
                </a:cubicBezTo>
                <a:cubicBezTo>
                  <a:pt x="3709725" y="1368869"/>
                  <a:pt x="3607790" y="1386596"/>
                  <a:pt x="3314468" y="1371611"/>
                </a:cubicBezTo>
                <a:cubicBezTo>
                  <a:pt x="3021146" y="1356626"/>
                  <a:pt x="3005812" y="1366237"/>
                  <a:pt x="2782409" y="1371611"/>
                </a:cubicBezTo>
                <a:cubicBezTo>
                  <a:pt x="2559006" y="1376985"/>
                  <a:pt x="2449669" y="1381985"/>
                  <a:pt x="2141519" y="1371611"/>
                </a:cubicBezTo>
                <a:cubicBezTo>
                  <a:pt x="1833369" y="1361238"/>
                  <a:pt x="1755593" y="1367276"/>
                  <a:pt x="1645737" y="1371611"/>
                </a:cubicBezTo>
                <a:cubicBezTo>
                  <a:pt x="1535881" y="1375946"/>
                  <a:pt x="1339857" y="1386719"/>
                  <a:pt x="1149954" y="1371611"/>
                </a:cubicBezTo>
                <a:cubicBezTo>
                  <a:pt x="960051" y="1356503"/>
                  <a:pt x="557203" y="1395473"/>
                  <a:pt x="363957" y="1371611"/>
                </a:cubicBezTo>
                <a:cubicBezTo>
                  <a:pt x="162992" y="1322851"/>
                  <a:pt x="-7162" y="1240600"/>
                  <a:pt x="0" y="1007654"/>
                </a:cubicBezTo>
                <a:cubicBezTo>
                  <a:pt x="-3976" y="714260"/>
                  <a:pt x="15248" y="640509"/>
                  <a:pt x="0" y="36395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587333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73296A6-068D-4F1D-93B7-1D8CF906C727}"/>
              </a:ext>
            </a:extLst>
          </p:cNvPr>
          <p:cNvSpPr txBox="1"/>
          <p:nvPr/>
        </p:nvSpPr>
        <p:spPr>
          <a:xfrm>
            <a:off x="665722" y="7836159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問い合わせ先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0966CD8-5719-413B-804C-044913222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6" r="50698" b="31003"/>
          <a:stretch/>
        </p:blipFill>
        <p:spPr>
          <a:xfrm>
            <a:off x="70785" y="4741756"/>
            <a:ext cx="2747933" cy="91135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233DDB0-A599-440C-8D29-A7C2BFDE9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4" t="54888" r="17797" b="27393"/>
          <a:stretch/>
        </p:blipFill>
        <p:spPr>
          <a:xfrm>
            <a:off x="5741845" y="8113158"/>
            <a:ext cx="1071856" cy="91135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CDE1639-E600-46A7-8BB7-4CA6F2E4D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8" t="5863" r="20496" b="76418"/>
          <a:stretch/>
        </p:blipFill>
        <p:spPr>
          <a:xfrm>
            <a:off x="4996786" y="8132867"/>
            <a:ext cx="843255" cy="91135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B50D47-C0B0-45F0-A140-A41089F2910F}"/>
              </a:ext>
            </a:extLst>
          </p:cNvPr>
          <p:cNvSpPr txBox="1"/>
          <p:nvPr/>
        </p:nvSpPr>
        <p:spPr>
          <a:xfrm>
            <a:off x="823546" y="343424"/>
            <a:ext cx="525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向日市女性活躍センター登録団体活動紹介カード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9617C9C-F82A-4CD2-9F3F-F2EF2FE3043E}"/>
              </a:ext>
            </a:extLst>
          </p:cNvPr>
          <p:cNvSpPr txBox="1"/>
          <p:nvPr/>
        </p:nvSpPr>
        <p:spPr>
          <a:xfrm>
            <a:off x="5837320" y="65881"/>
            <a:ext cx="102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NO.</a:t>
            </a:r>
            <a:r>
              <a:rPr kumimoji="1" lang="ja-JP" altLang="en-US" dirty="0"/>
              <a:t>　　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ED6292A-AF16-499F-B2BC-A37520B026F2}"/>
              </a:ext>
            </a:extLst>
          </p:cNvPr>
          <p:cNvCxnSpPr>
            <a:cxnSpLocks/>
          </p:cNvCxnSpPr>
          <p:nvPr/>
        </p:nvCxnSpPr>
        <p:spPr>
          <a:xfrm>
            <a:off x="5907759" y="346714"/>
            <a:ext cx="7521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88BBE708-E765-4FCC-AEAC-E2F1B6F69F41}"/>
              </a:ext>
            </a:extLst>
          </p:cNvPr>
          <p:cNvSpPr/>
          <p:nvPr/>
        </p:nvSpPr>
        <p:spPr>
          <a:xfrm>
            <a:off x="4339084" y="9319687"/>
            <a:ext cx="1829746" cy="452623"/>
          </a:xfrm>
          <a:custGeom>
            <a:avLst/>
            <a:gdLst>
              <a:gd name="connsiteX0" fmla="*/ 0 w 1829746"/>
              <a:gd name="connsiteY0" fmla="*/ 120104 h 452623"/>
              <a:gd name="connsiteX1" fmla="*/ 120104 w 1829746"/>
              <a:gd name="connsiteY1" fmla="*/ 0 h 452623"/>
              <a:gd name="connsiteX2" fmla="*/ 665845 w 1829746"/>
              <a:gd name="connsiteY2" fmla="*/ 0 h 452623"/>
              <a:gd name="connsiteX3" fmla="*/ 1195691 w 1829746"/>
              <a:gd name="connsiteY3" fmla="*/ 0 h 452623"/>
              <a:gd name="connsiteX4" fmla="*/ 1709642 w 1829746"/>
              <a:gd name="connsiteY4" fmla="*/ 0 h 452623"/>
              <a:gd name="connsiteX5" fmla="*/ 1829746 w 1829746"/>
              <a:gd name="connsiteY5" fmla="*/ 120104 h 452623"/>
              <a:gd name="connsiteX6" fmla="*/ 1829746 w 1829746"/>
              <a:gd name="connsiteY6" fmla="*/ 332519 h 452623"/>
              <a:gd name="connsiteX7" fmla="*/ 1709642 w 1829746"/>
              <a:gd name="connsiteY7" fmla="*/ 452623 h 452623"/>
              <a:gd name="connsiteX8" fmla="*/ 1163901 w 1829746"/>
              <a:gd name="connsiteY8" fmla="*/ 452623 h 452623"/>
              <a:gd name="connsiteX9" fmla="*/ 681741 w 1829746"/>
              <a:gd name="connsiteY9" fmla="*/ 452623 h 452623"/>
              <a:gd name="connsiteX10" fmla="*/ 120104 w 1829746"/>
              <a:gd name="connsiteY10" fmla="*/ 452623 h 452623"/>
              <a:gd name="connsiteX11" fmla="*/ 0 w 1829746"/>
              <a:gd name="connsiteY11" fmla="*/ 332519 h 452623"/>
              <a:gd name="connsiteX12" fmla="*/ 0 w 1829746"/>
              <a:gd name="connsiteY12" fmla="*/ 120104 h 4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746" h="452623" fill="none" extrusionOk="0">
                <a:moveTo>
                  <a:pt x="0" y="120104"/>
                </a:moveTo>
                <a:cubicBezTo>
                  <a:pt x="-4130" y="54450"/>
                  <a:pt x="47563" y="-4284"/>
                  <a:pt x="120104" y="0"/>
                </a:cubicBezTo>
                <a:cubicBezTo>
                  <a:pt x="306748" y="-23318"/>
                  <a:pt x="498258" y="-700"/>
                  <a:pt x="665845" y="0"/>
                </a:cubicBezTo>
                <a:cubicBezTo>
                  <a:pt x="833432" y="700"/>
                  <a:pt x="1058557" y="-5621"/>
                  <a:pt x="1195691" y="0"/>
                </a:cubicBezTo>
                <a:cubicBezTo>
                  <a:pt x="1332825" y="5621"/>
                  <a:pt x="1598467" y="-19940"/>
                  <a:pt x="1709642" y="0"/>
                </a:cubicBezTo>
                <a:cubicBezTo>
                  <a:pt x="1760820" y="624"/>
                  <a:pt x="1837649" y="39526"/>
                  <a:pt x="1829746" y="120104"/>
                </a:cubicBezTo>
                <a:cubicBezTo>
                  <a:pt x="1839986" y="166345"/>
                  <a:pt x="1832455" y="275736"/>
                  <a:pt x="1829746" y="332519"/>
                </a:cubicBezTo>
                <a:cubicBezTo>
                  <a:pt x="1830926" y="401188"/>
                  <a:pt x="1768998" y="456302"/>
                  <a:pt x="1709642" y="452623"/>
                </a:cubicBezTo>
                <a:cubicBezTo>
                  <a:pt x="1443386" y="427049"/>
                  <a:pt x="1277217" y="431514"/>
                  <a:pt x="1163901" y="452623"/>
                </a:cubicBezTo>
                <a:cubicBezTo>
                  <a:pt x="1050585" y="473732"/>
                  <a:pt x="911133" y="450025"/>
                  <a:pt x="681741" y="452623"/>
                </a:cubicBezTo>
                <a:cubicBezTo>
                  <a:pt x="452349" y="455221"/>
                  <a:pt x="287390" y="428338"/>
                  <a:pt x="120104" y="452623"/>
                </a:cubicBezTo>
                <a:cubicBezTo>
                  <a:pt x="66789" y="457179"/>
                  <a:pt x="3325" y="410050"/>
                  <a:pt x="0" y="332519"/>
                </a:cubicBezTo>
                <a:cubicBezTo>
                  <a:pt x="-2656" y="287448"/>
                  <a:pt x="1713" y="182503"/>
                  <a:pt x="0" y="120104"/>
                </a:cubicBezTo>
                <a:close/>
              </a:path>
              <a:path w="1829746" h="452623" stroke="0" extrusionOk="0">
                <a:moveTo>
                  <a:pt x="0" y="120104"/>
                </a:moveTo>
                <a:cubicBezTo>
                  <a:pt x="-2570" y="52187"/>
                  <a:pt x="39542" y="5341"/>
                  <a:pt x="120104" y="0"/>
                </a:cubicBezTo>
                <a:cubicBezTo>
                  <a:pt x="353881" y="10034"/>
                  <a:pt x="482723" y="19469"/>
                  <a:pt x="681741" y="0"/>
                </a:cubicBezTo>
                <a:cubicBezTo>
                  <a:pt x="880759" y="-19469"/>
                  <a:pt x="1031789" y="11714"/>
                  <a:pt x="1195691" y="0"/>
                </a:cubicBezTo>
                <a:cubicBezTo>
                  <a:pt x="1359593" y="-11714"/>
                  <a:pt x="1503625" y="-13892"/>
                  <a:pt x="1709642" y="0"/>
                </a:cubicBezTo>
                <a:cubicBezTo>
                  <a:pt x="1774360" y="-5200"/>
                  <a:pt x="1830391" y="51386"/>
                  <a:pt x="1829746" y="120104"/>
                </a:cubicBezTo>
                <a:cubicBezTo>
                  <a:pt x="1823311" y="182636"/>
                  <a:pt x="1839436" y="248956"/>
                  <a:pt x="1829746" y="332519"/>
                </a:cubicBezTo>
                <a:cubicBezTo>
                  <a:pt x="1828866" y="390456"/>
                  <a:pt x="1773241" y="456421"/>
                  <a:pt x="1709642" y="452623"/>
                </a:cubicBezTo>
                <a:cubicBezTo>
                  <a:pt x="1585787" y="470235"/>
                  <a:pt x="1458796" y="428029"/>
                  <a:pt x="1211587" y="452623"/>
                </a:cubicBezTo>
                <a:cubicBezTo>
                  <a:pt x="964378" y="477217"/>
                  <a:pt x="801192" y="445218"/>
                  <a:pt x="681741" y="452623"/>
                </a:cubicBezTo>
                <a:cubicBezTo>
                  <a:pt x="562290" y="460028"/>
                  <a:pt x="326043" y="439467"/>
                  <a:pt x="120104" y="452623"/>
                </a:cubicBezTo>
                <a:cubicBezTo>
                  <a:pt x="59319" y="447142"/>
                  <a:pt x="9340" y="392828"/>
                  <a:pt x="0" y="332519"/>
                </a:cubicBezTo>
                <a:cubicBezTo>
                  <a:pt x="7023" y="273832"/>
                  <a:pt x="7999" y="188287"/>
                  <a:pt x="0" y="120104"/>
                </a:cubicBezTo>
                <a:close/>
              </a:path>
            </a:pathLst>
          </a:custGeom>
          <a:solidFill>
            <a:srgbClr val="FFDE7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34EAC6A-8F9A-4E9C-B108-EED1B132085E}"/>
              </a:ext>
            </a:extLst>
          </p:cNvPr>
          <p:cNvSpPr txBox="1"/>
          <p:nvPr/>
        </p:nvSpPr>
        <p:spPr>
          <a:xfrm>
            <a:off x="4339084" y="9439189"/>
            <a:ext cx="1829746" cy="28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裏面もご覧ください！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DF59A760-9840-42E8-975B-59313B79C770}"/>
              </a:ext>
            </a:extLst>
          </p:cNvPr>
          <p:cNvSpPr/>
          <p:nvPr/>
        </p:nvSpPr>
        <p:spPr>
          <a:xfrm>
            <a:off x="4284986" y="9285996"/>
            <a:ext cx="1829746" cy="426640"/>
          </a:xfrm>
          <a:custGeom>
            <a:avLst/>
            <a:gdLst>
              <a:gd name="connsiteX0" fmla="*/ 0 w 1829746"/>
              <a:gd name="connsiteY0" fmla="*/ 113209 h 426640"/>
              <a:gd name="connsiteX1" fmla="*/ 113209 w 1829746"/>
              <a:gd name="connsiteY1" fmla="*/ 0 h 426640"/>
              <a:gd name="connsiteX2" fmla="*/ 599552 w 1829746"/>
              <a:gd name="connsiteY2" fmla="*/ 0 h 426640"/>
              <a:gd name="connsiteX3" fmla="*/ 1085895 w 1829746"/>
              <a:gd name="connsiteY3" fmla="*/ 0 h 426640"/>
              <a:gd name="connsiteX4" fmla="*/ 1716537 w 1829746"/>
              <a:gd name="connsiteY4" fmla="*/ 0 h 426640"/>
              <a:gd name="connsiteX5" fmla="*/ 1829746 w 1829746"/>
              <a:gd name="connsiteY5" fmla="*/ 113209 h 426640"/>
              <a:gd name="connsiteX6" fmla="*/ 1829746 w 1829746"/>
              <a:gd name="connsiteY6" fmla="*/ 313431 h 426640"/>
              <a:gd name="connsiteX7" fmla="*/ 1716537 w 1829746"/>
              <a:gd name="connsiteY7" fmla="*/ 426640 h 426640"/>
              <a:gd name="connsiteX8" fmla="*/ 1214161 w 1829746"/>
              <a:gd name="connsiteY8" fmla="*/ 426640 h 426640"/>
              <a:gd name="connsiteX9" fmla="*/ 711785 w 1829746"/>
              <a:gd name="connsiteY9" fmla="*/ 426640 h 426640"/>
              <a:gd name="connsiteX10" fmla="*/ 113209 w 1829746"/>
              <a:gd name="connsiteY10" fmla="*/ 426640 h 426640"/>
              <a:gd name="connsiteX11" fmla="*/ 0 w 1829746"/>
              <a:gd name="connsiteY11" fmla="*/ 313431 h 426640"/>
              <a:gd name="connsiteX12" fmla="*/ 0 w 1829746"/>
              <a:gd name="connsiteY12" fmla="*/ 113209 h 4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746" h="426640" extrusionOk="0">
                <a:moveTo>
                  <a:pt x="0" y="113209"/>
                </a:moveTo>
                <a:cubicBezTo>
                  <a:pt x="1595" y="49289"/>
                  <a:pt x="37742" y="-3271"/>
                  <a:pt x="113209" y="0"/>
                </a:cubicBezTo>
                <a:cubicBezTo>
                  <a:pt x="296763" y="17265"/>
                  <a:pt x="493039" y="-16996"/>
                  <a:pt x="599552" y="0"/>
                </a:cubicBezTo>
                <a:cubicBezTo>
                  <a:pt x="706065" y="16996"/>
                  <a:pt x="854634" y="10898"/>
                  <a:pt x="1085895" y="0"/>
                </a:cubicBezTo>
                <a:cubicBezTo>
                  <a:pt x="1317156" y="-10898"/>
                  <a:pt x="1442893" y="-250"/>
                  <a:pt x="1716537" y="0"/>
                </a:cubicBezTo>
                <a:cubicBezTo>
                  <a:pt x="1781415" y="14827"/>
                  <a:pt x="1827551" y="37952"/>
                  <a:pt x="1829746" y="113209"/>
                </a:cubicBezTo>
                <a:cubicBezTo>
                  <a:pt x="1826289" y="202733"/>
                  <a:pt x="1835800" y="229859"/>
                  <a:pt x="1829746" y="313431"/>
                </a:cubicBezTo>
                <a:cubicBezTo>
                  <a:pt x="1843352" y="378947"/>
                  <a:pt x="1771070" y="431325"/>
                  <a:pt x="1716537" y="426640"/>
                </a:cubicBezTo>
                <a:cubicBezTo>
                  <a:pt x="1492005" y="436493"/>
                  <a:pt x="1404986" y="449890"/>
                  <a:pt x="1214161" y="426640"/>
                </a:cubicBezTo>
                <a:cubicBezTo>
                  <a:pt x="1023336" y="403390"/>
                  <a:pt x="903838" y="403519"/>
                  <a:pt x="711785" y="426640"/>
                </a:cubicBezTo>
                <a:cubicBezTo>
                  <a:pt x="519732" y="449761"/>
                  <a:pt x="236500" y="420019"/>
                  <a:pt x="113209" y="426640"/>
                </a:cubicBezTo>
                <a:cubicBezTo>
                  <a:pt x="56625" y="423719"/>
                  <a:pt x="3557" y="362530"/>
                  <a:pt x="0" y="313431"/>
                </a:cubicBezTo>
                <a:cubicBezTo>
                  <a:pt x="-1089" y="257440"/>
                  <a:pt x="-803" y="184446"/>
                  <a:pt x="0" y="11320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oundRect">
                    <a:avLst>
                      <a:gd name="adj" fmla="val 265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28600688-0096-45BE-A2B0-1B6D8AA2BAB7}"/>
              </a:ext>
            </a:extLst>
          </p:cNvPr>
          <p:cNvSpPr/>
          <p:nvPr/>
        </p:nvSpPr>
        <p:spPr>
          <a:xfrm>
            <a:off x="6242260" y="9380176"/>
            <a:ext cx="323089" cy="2734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8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56DE51C-1D6A-4C62-82D0-557D9F5A8909}"/>
              </a:ext>
            </a:extLst>
          </p:cNvPr>
          <p:cNvSpPr/>
          <p:nvPr/>
        </p:nvSpPr>
        <p:spPr>
          <a:xfrm>
            <a:off x="500269" y="586408"/>
            <a:ext cx="6162261" cy="8984973"/>
          </a:xfrm>
          <a:custGeom>
            <a:avLst/>
            <a:gdLst>
              <a:gd name="connsiteX0" fmla="*/ 0 w 6162261"/>
              <a:gd name="connsiteY0" fmla="*/ 735527 h 8984973"/>
              <a:gd name="connsiteX1" fmla="*/ 735527 w 6162261"/>
              <a:gd name="connsiteY1" fmla="*/ 0 h 8984973"/>
              <a:gd name="connsiteX2" fmla="*/ 1405699 w 6162261"/>
              <a:gd name="connsiteY2" fmla="*/ 0 h 8984973"/>
              <a:gd name="connsiteX3" fmla="*/ 2122784 w 6162261"/>
              <a:gd name="connsiteY3" fmla="*/ 0 h 8984973"/>
              <a:gd name="connsiteX4" fmla="*/ 2746044 w 6162261"/>
              <a:gd name="connsiteY4" fmla="*/ 0 h 8984973"/>
              <a:gd name="connsiteX5" fmla="*/ 3463129 w 6162261"/>
              <a:gd name="connsiteY5" fmla="*/ 0 h 8984973"/>
              <a:gd name="connsiteX6" fmla="*/ 4039477 w 6162261"/>
              <a:gd name="connsiteY6" fmla="*/ 0 h 8984973"/>
              <a:gd name="connsiteX7" fmla="*/ 4709650 w 6162261"/>
              <a:gd name="connsiteY7" fmla="*/ 0 h 8984973"/>
              <a:gd name="connsiteX8" fmla="*/ 5426734 w 6162261"/>
              <a:gd name="connsiteY8" fmla="*/ 0 h 8984973"/>
              <a:gd name="connsiteX9" fmla="*/ 6162261 w 6162261"/>
              <a:gd name="connsiteY9" fmla="*/ 735527 h 8984973"/>
              <a:gd name="connsiteX10" fmla="*/ 6162261 w 6162261"/>
              <a:gd name="connsiteY10" fmla="*/ 1493750 h 8984973"/>
              <a:gd name="connsiteX11" fmla="*/ 6162261 w 6162261"/>
              <a:gd name="connsiteY11" fmla="*/ 2101694 h 8984973"/>
              <a:gd name="connsiteX12" fmla="*/ 6162261 w 6162261"/>
              <a:gd name="connsiteY12" fmla="*/ 2634499 h 8984973"/>
              <a:gd name="connsiteX13" fmla="*/ 6162261 w 6162261"/>
              <a:gd name="connsiteY13" fmla="*/ 3317583 h 8984973"/>
              <a:gd name="connsiteX14" fmla="*/ 6162261 w 6162261"/>
              <a:gd name="connsiteY14" fmla="*/ 4075806 h 8984973"/>
              <a:gd name="connsiteX15" fmla="*/ 6162261 w 6162261"/>
              <a:gd name="connsiteY15" fmla="*/ 4909167 h 8984973"/>
              <a:gd name="connsiteX16" fmla="*/ 6162261 w 6162261"/>
              <a:gd name="connsiteY16" fmla="*/ 5667390 h 8984973"/>
              <a:gd name="connsiteX17" fmla="*/ 6162261 w 6162261"/>
              <a:gd name="connsiteY17" fmla="*/ 6500752 h 8984973"/>
              <a:gd name="connsiteX18" fmla="*/ 6162261 w 6162261"/>
              <a:gd name="connsiteY18" fmla="*/ 7258975 h 8984973"/>
              <a:gd name="connsiteX19" fmla="*/ 6162261 w 6162261"/>
              <a:gd name="connsiteY19" fmla="*/ 8249446 h 8984973"/>
              <a:gd name="connsiteX20" fmla="*/ 5426734 w 6162261"/>
              <a:gd name="connsiteY20" fmla="*/ 8984973 h 8984973"/>
              <a:gd name="connsiteX21" fmla="*/ 4662737 w 6162261"/>
              <a:gd name="connsiteY21" fmla="*/ 8984973 h 8984973"/>
              <a:gd name="connsiteX22" fmla="*/ 4133301 w 6162261"/>
              <a:gd name="connsiteY22" fmla="*/ 8984973 h 8984973"/>
              <a:gd name="connsiteX23" fmla="*/ 3556953 w 6162261"/>
              <a:gd name="connsiteY23" fmla="*/ 8984973 h 8984973"/>
              <a:gd name="connsiteX24" fmla="*/ 2980605 w 6162261"/>
              <a:gd name="connsiteY24" fmla="*/ 8984973 h 8984973"/>
              <a:gd name="connsiteX25" fmla="*/ 2310432 w 6162261"/>
              <a:gd name="connsiteY25" fmla="*/ 8984973 h 8984973"/>
              <a:gd name="connsiteX26" fmla="*/ 1640260 w 6162261"/>
              <a:gd name="connsiteY26" fmla="*/ 8984973 h 8984973"/>
              <a:gd name="connsiteX27" fmla="*/ 735527 w 6162261"/>
              <a:gd name="connsiteY27" fmla="*/ 8984973 h 8984973"/>
              <a:gd name="connsiteX28" fmla="*/ 0 w 6162261"/>
              <a:gd name="connsiteY28" fmla="*/ 8249446 h 8984973"/>
              <a:gd name="connsiteX29" fmla="*/ 0 w 6162261"/>
              <a:gd name="connsiteY29" fmla="*/ 7416084 h 8984973"/>
              <a:gd name="connsiteX30" fmla="*/ 0 w 6162261"/>
              <a:gd name="connsiteY30" fmla="*/ 6883279 h 8984973"/>
              <a:gd name="connsiteX31" fmla="*/ 0 w 6162261"/>
              <a:gd name="connsiteY31" fmla="*/ 6125056 h 8984973"/>
              <a:gd name="connsiteX32" fmla="*/ 0 w 6162261"/>
              <a:gd name="connsiteY32" fmla="*/ 5291694 h 8984973"/>
              <a:gd name="connsiteX33" fmla="*/ 0 w 6162261"/>
              <a:gd name="connsiteY33" fmla="*/ 4834028 h 8984973"/>
              <a:gd name="connsiteX34" fmla="*/ 0 w 6162261"/>
              <a:gd name="connsiteY34" fmla="*/ 4000666 h 8984973"/>
              <a:gd name="connsiteX35" fmla="*/ 0 w 6162261"/>
              <a:gd name="connsiteY35" fmla="*/ 3167304 h 8984973"/>
              <a:gd name="connsiteX36" fmla="*/ 0 w 6162261"/>
              <a:gd name="connsiteY36" fmla="*/ 2709638 h 8984973"/>
              <a:gd name="connsiteX37" fmla="*/ 0 w 6162261"/>
              <a:gd name="connsiteY37" fmla="*/ 2026555 h 8984973"/>
              <a:gd name="connsiteX38" fmla="*/ 0 w 6162261"/>
              <a:gd name="connsiteY38" fmla="*/ 1418611 h 8984973"/>
              <a:gd name="connsiteX39" fmla="*/ 0 w 6162261"/>
              <a:gd name="connsiteY39" fmla="*/ 735527 h 898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62261" h="8984973" fill="none" extrusionOk="0">
                <a:moveTo>
                  <a:pt x="0" y="735527"/>
                </a:moveTo>
                <a:cubicBezTo>
                  <a:pt x="14824" y="367411"/>
                  <a:pt x="354121" y="11544"/>
                  <a:pt x="735527" y="0"/>
                </a:cubicBezTo>
                <a:cubicBezTo>
                  <a:pt x="950699" y="26634"/>
                  <a:pt x="1261424" y="13372"/>
                  <a:pt x="1405699" y="0"/>
                </a:cubicBezTo>
                <a:cubicBezTo>
                  <a:pt x="1549974" y="-13372"/>
                  <a:pt x="1847784" y="2606"/>
                  <a:pt x="2122784" y="0"/>
                </a:cubicBezTo>
                <a:cubicBezTo>
                  <a:pt x="2397784" y="-2606"/>
                  <a:pt x="2571330" y="-29214"/>
                  <a:pt x="2746044" y="0"/>
                </a:cubicBezTo>
                <a:cubicBezTo>
                  <a:pt x="2920758" y="29214"/>
                  <a:pt x="3234445" y="26082"/>
                  <a:pt x="3463129" y="0"/>
                </a:cubicBezTo>
                <a:cubicBezTo>
                  <a:pt x="3691813" y="-26082"/>
                  <a:pt x="3884640" y="-4734"/>
                  <a:pt x="4039477" y="0"/>
                </a:cubicBezTo>
                <a:cubicBezTo>
                  <a:pt x="4194314" y="4734"/>
                  <a:pt x="4492696" y="21558"/>
                  <a:pt x="4709650" y="0"/>
                </a:cubicBezTo>
                <a:cubicBezTo>
                  <a:pt x="4926604" y="-21558"/>
                  <a:pt x="5155521" y="-32890"/>
                  <a:pt x="5426734" y="0"/>
                </a:cubicBezTo>
                <a:cubicBezTo>
                  <a:pt x="5838552" y="-8716"/>
                  <a:pt x="6176321" y="318243"/>
                  <a:pt x="6162261" y="735527"/>
                </a:cubicBezTo>
                <a:cubicBezTo>
                  <a:pt x="6125029" y="1107007"/>
                  <a:pt x="6166048" y="1198352"/>
                  <a:pt x="6162261" y="1493750"/>
                </a:cubicBezTo>
                <a:cubicBezTo>
                  <a:pt x="6158474" y="1789148"/>
                  <a:pt x="6162515" y="1965532"/>
                  <a:pt x="6162261" y="2101694"/>
                </a:cubicBezTo>
                <a:cubicBezTo>
                  <a:pt x="6162007" y="2237856"/>
                  <a:pt x="6179183" y="2414856"/>
                  <a:pt x="6162261" y="2634499"/>
                </a:cubicBezTo>
                <a:cubicBezTo>
                  <a:pt x="6145339" y="2854142"/>
                  <a:pt x="6194236" y="3087644"/>
                  <a:pt x="6162261" y="3317583"/>
                </a:cubicBezTo>
                <a:cubicBezTo>
                  <a:pt x="6130286" y="3547522"/>
                  <a:pt x="6192059" y="3798371"/>
                  <a:pt x="6162261" y="4075806"/>
                </a:cubicBezTo>
                <a:cubicBezTo>
                  <a:pt x="6132463" y="4353241"/>
                  <a:pt x="6149084" y="4731623"/>
                  <a:pt x="6162261" y="4909167"/>
                </a:cubicBezTo>
                <a:cubicBezTo>
                  <a:pt x="6175438" y="5086711"/>
                  <a:pt x="6199813" y="5380075"/>
                  <a:pt x="6162261" y="5667390"/>
                </a:cubicBezTo>
                <a:cubicBezTo>
                  <a:pt x="6124709" y="5954705"/>
                  <a:pt x="6132406" y="6241541"/>
                  <a:pt x="6162261" y="6500752"/>
                </a:cubicBezTo>
                <a:cubicBezTo>
                  <a:pt x="6192116" y="6759963"/>
                  <a:pt x="6179420" y="7042409"/>
                  <a:pt x="6162261" y="7258975"/>
                </a:cubicBezTo>
                <a:cubicBezTo>
                  <a:pt x="6145102" y="7475541"/>
                  <a:pt x="6180155" y="7871189"/>
                  <a:pt x="6162261" y="8249446"/>
                </a:cubicBezTo>
                <a:cubicBezTo>
                  <a:pt x="6168038" y="8582489"/>
                  <a:pt x="5808916" y="9019885"/>
                  <a:pt x="5426734" y="8984973"/>
                </a:cubicBezTo>
                <a:cubicBezTo>
                  <a:pt x="5221920" y="8993178"/>
                  <a:pt x="5030015" y="8949608"/>
                  <a:pt x="4662737" y="8984973"/>
                </a:cubicBezTo>
                <a:cubicBezTo>
                  <a:pt x="4295459" y="9020338"/>
                  <a:pt x="4354178" y="9007552"/>
                  <a:pt x="4133301" y="8984973"/>
                </a:cubicBezTo>
                <a:cubicBezTo>
                  <a:pt x="3912424" y="8962394"/>
                  <a:pt x="3822329" y="9002630"/>
                  <a:pt x="3556953" y="8984973"/>
                </a:cubicBezTo>
                <a:cubicBezTo>
                  <a:pt x="3291577" y="8967316"/>
                  <a:pt x="3197346" y="8961643"/>
                  <a:pt x="2980605" y="8984973"/>
                </a:cubicBezTo>
                <a:cubicBezTo>
                  <a:pt x="2763864" y="9008303"/>
                  <a:pt x="2561290" y="8961099"/>
                  <a:pt x="2310432" y="8984973"/>
                </a:cubicBezTo>
                <a:cubicBezTo>
                  <a:pt x="2059574" y="9008847"/>
                  <a:pt x="1913234" y="8953540"/>
                  <a:pt x="1640260" y="8984973"/>
                </a:cubicBezTo>
                <a:cubicBezTo>
                  <a:pt x="1367286" y="9016406"/>
                  <a:pt x="1126853" y="9003274"/>
                  <a:pt x="735527" y="8984973"/>
                </a:cubicBezTo>
                <a:cubicBezTo>
                  <a:pt x="309018" y="8989776"/>
                  <a:pt x="-36575" y="8689992"/>
                  <a:pt x="0" y="8249446"/>
                </a:cubicBezTo>
                <a:cubicBezTo>
                  <a:pt x="-3010" y="7860761"/>
                  <a:pt x="29098" y="7699921"/>
                  <a:pt x="0" y="7416084"/>
                </a:cubicBezTo>
                <a:cubicBezTo>
                  <a:pt x="-29098" y="7132247"/>
                  <a:pt x="22490" y="7007273"/>
                  <a:pt x="0" y="6883279"/>
                </a:cubicBezTo>
                <a:cubicBezTo>
                  <a:pt x="-22490" y="6759285"/>
                  <a:pt x="16231" y="6365524"/>
                  <a:pt x="0" y="6125056"/>
                </a:cubicBezTo>
                <a:cubicBezTo>
                  <a:pt x="-16231" y="5884588"/>
                  <a:pt x="-55" y="5481082"/>
                  <a:pt x="0" y="5291694"/>
                </a:cubicBezTo>
                <a:cubicBezTo>
                  <a:pt x="55" y="5102306"/>
                  <a:pt x="5934" y="4959586"/>
                  <a:pt x="0" y="4834028"/>
                </a:cubicBezTo>
                <a:cubicBezTo>
                  <a:pt x="-5934" y="4708470"/>
                  <a:pt x="-19276" y="4303469"/>
                  <a:pt x="0" y="4000666"/>
                </a:cubicBezTo>
                <a:cubicBezTo>
                  <a:pt x="19276" y="3697863"/>
                  <a:pt x="-35809" y="3433047"/>
                  <a:pt x="0" y="3167304"/>
                </a:cubicBezTo>
                <a:cubicBezTo>
                  <a:pt x="35809" y="2901561"/>
                  <a:pt x="11575" y="2892190"/>
                  <a:pt x="0" y="2709638"/>
                </a:cubicBezTo>
                <a:cubicBezTo>
                  <a:pt x="-11575" y="2527086"/>
                  <a:pt x="3848" y="2289384"/>
                  <a:pt x="0" y="2026555"/>
                </a:cubicBezTo>
                <a:cubicBezTo>
                  <a:pt x="-3848" y="1763726"/>
                  <a:pt x="14872" y="1611902"/>
                  <a:pt x="0" y="1418611"/>
                </a:cubicBezTo>
                <a:cubicBezTo>
                  <a:pt x="-14872" y="1225320"/>
                  <a:pt x="18916" y="1068783"/>
                  <a:pt x="0" y="735527"/>
                </a:cubicBezTo>
                <a:close/>
              </a:path>
              <a:path w="6162261" h="8984973" stroke="0" extrusionOk="0">
                <a:moveTo>
                  <a:pt x="0" y="735527"/>
                </a:moveTo>
                <a:cubicBezTo>
                  <a:pt x="-11820" y="322016"/>
                  <a:pt x="293604" y="13400"/>
                  <a:pt x="735527" y="0"/>
                </a:cubicBezTo>
                <a:cubicBezTo>
                  <a:pt x="982882" y="-16488"/>
                  <a:pt x="1154507" y="17260"/>
                  <a:pt x="1499524" y="0"/>
                </a:cubicBezTo>
                <a:cubicBezTo>
                  <a:pt x="1844541" y="-17260"/>
                  <a:pt x="1980851" y="10307"/>
                  <a:pt x="2122784" y="0"/>
                </a:cubicBezTo>
                <a:cubicBezTo>
                  <a:pt x="2264717" y="-10307"/>
                  <a:pt x="2553542" y="-20258"/>
                  <a:pt x="2699132" y="0"/>
                </a:cubicBezTo>
                <a:cubicBezTo>
                  <a:pt x="2844722" y="20258"/>
                  <a:pt x="3131314" y="18231"/>
                  <a:pt x="3416217" y="0"/>
                </a:cubicBezTo>
                <a:cubicBezTo>
                  <a:pt x="3701120" y="-18231"/>
                  <a:pt x="3752835" y="-6232"/>
                  <a:pt x="4039477" y="0"/>
                </a:cubicBezTo>
                <a:cubicBezTo>
                  <a:pt x="4326119" y="6232"/>
                  <a:pt x="4624984" y="19278"/>
                  <a:pt x="4803474" y="0"/>
                </a:cubicBezTo>
                <a:cubicBezTo>
                  <a:pt x="4981964" y="-19278"/>
                  <a:pt x="5184514" y="-25996"/>
                  <a:pt x="5426734" y="0"/>
                </a:cubicBezTo>
                <a:cubicBezTo>
                  <a:pt x="5825973" y="11548"/>
                  <a:pt x="6152736" y="318259"/>
                  <a:pt x="6162261" y="735527"/>
                </a:cubicBezTo>
                <a:cubicBezTo>
                  <a:pt x="6154320" y="855160"/>
                  <a:pt x="6163472" y="1046124"/>
                  <a:pt x="6162261" y="1268332"/>
                </a:cubicBezTo>
                <a:cubicBezTo>
                  <a:pt x="6161050" y="1490541"/>
                  <a:pt x="6171385" y="1743778"/>
                  <a:pt x="6162261" y="1951416"/>
                </a:cubicBezTo>
                <a:cubicBezTo>
                  <a:pt x="6153137" y="2159054"/>
                  <a:pt x="6139630" y="2383422"/>
                  <a:pt x="6162261" y="2559360"/>
                </a:cubicBezTo>
                <a:cubicBezTo>
                  <a:pt x="6184892" y="2735298"/>
                  <a:pt x="6131409" y="3023220"/>
                  <a:pt x="6162261" y="3392722"/>
                </a:cubicBezTo>
                <a:cubicBezTo>
                  <a:pt x="6193113" y="3762224"/>
                  <a:pt x="6189752" y="4059232"/>
                  <a:pt x="6162261" y="4226084"/>
                </a:cubicBezTo>
                <a:cubicBezTo>
                  <a:pt x="6134770" y="4392936"/>
                  <a:pt x="6182202" y="4594174"/>
                  <a:pt x="6162261" y="4758889"/>
                </a:cubicBezTo>
                <a:cubicBezTo>
                  <a:pt x="6142320" y="4923604"/>
                  <a:pt x="6154889" y="5239821"/>
                  <a:pt x="6162261" y="5441973"/>
                </a:cubicBezTo>
                <a:cubicBezTo>
                  <a:pt x="6169633" y="5644125"/>
                  <a:pt x="6196258" y="6080418"/>
                  <a:pt x="6162261" y="6275335"/>
                </a:cubicBezTo>
                <a:cubicBezTo>
                  <a:pt x="6128264" y="6470252"/>
                  <a:pt x="6184096" y="6716997"/>
                  <a:pt x="6162261" y="6958418"/>
                </a:cubicBezTo>
                <a:cubicBezTo>
                  <a:pt x="6140426" y="7199839"/>
                  <a:pt x="6149127" y="7270048"/>
                  <a:pt x="6162261" y="7416084"/>
                </a:cubicBezTo>
                <a:cubicBezTo>
                  <a:pt x="6175395" y="7562120"/>
                  <a:pt x="6135543" y="7904708"/>
                  <a:pt x="6162261" y="8249446"/>
                </a:cubicBezTo>
                <a:cubicBezTo>
                  <a:pt x="6235091" y="8612465"/>
                  <a:pt x="5793701" y="9047290"/>
                  <a:pt x="5426734" y="8984973"/>
                </a:cubicBezTo>
                <a:cubicBezTo>
                  <a:pt x="5256258" y="8993543"/>
                  <a:pt x="5102275" y="9013445"/>
                  <a:pt x="4803474" y="8984973"/>
                </a:cubicBezTo>
                <a:cubicBezTo>
                  <a:pt x="4504673" y="8956501"/>
                  <a:pt x="4269284" y="8970176"/>
                  <a:pt x="4133301" y="8984973"/>
                </a:cubicBezTo>
                <a:cubicBezTo>
                  <a:pt x="3997318" y="8999770"/>
                  <a:pt x="3741626" y="9010556"/>
                  <a:pt x="3603865" y="8984973"/>
                </a:cubicBezTo>
                <a:cubicBezTo>
                  <a:pt x="3466104" y="8959390"/>
                  <a:pt x="3290587" y="8982887"/>
                  <a:pt x="3074429" y="8984973"/>
                </a:cubicBezTo>
                <a:cubicBezTo>
                  <a:pt x="2858271" y="8987059"/>
                  <a:pt x="2726276" y="8954155"/>
                  <a:pt x="2404256" y="8984973"/>
                </a:cubicBezTo>
                <a:cubicBezTo>
                  <a:pt x="2082236" y="9015791"/>
                  <a:pt x="2090961" y="8972592"/>
                  <a:pt x="1827908" y="8984973"/>
                </a:cubicBezTo>
                <a:cubicBezTo>
                  <a:pt x="1564855" y="8997354"/>
                  <a:pt x="1072614" y="8977911"/>
                  <a:pt x="735527" y="8984973"/>
                </a:cubicBezTo>
                <a:cubicBezTo>
                  <a:pt x="401953" y="8969038"/>
                  <a:pt x="52115" y="8698601"/>
                  <a:pt x="0" y="8249446"/>
                </a:cubicBezTo>
                <a:cubicBezTo>
                  <a:pt x="-26527" y="8061067"/>
                  <a:pt x="32123" y="7648210"/>
                  <a:pt x="0" y="7416084"/>
                </a:cubicBezTo>
                <a:cubicBezTo>
                  <a:pt x="-32123" y="7183958"/>
                  <a:pt x="-27693" y="6856020"/>
                  <a:pt x="0" y="6657861"/>
                </a:cubicBezTo>
                <a:cubicBezTo>
                  <a:pt x="27693" y="6459702"/>
                  <a:pt x="6404" y="6368682"/>
                  <a:pt x="0" y="6125056"/>
                </a:cubicBezTo>
                <a:cubicBezTo>
                  <a:pt x="-6404" y="5881430"/>
                  <a:pt x="969" y="5846380"/>
                  <a:pt x="0" y="5667390"/>
                </a:cubicBezTo>
                <a:cubicBezTo>
                  <a:pt x="-969" y="5488400"/>
                  <a:pt x="6897" y="5335016"/>
                  <a:pt x="0" y="5134585"/>
                </a:cubicBezTo>
                <a:cubicBezTo>
                  <a:pt x="-6897" y="4934154"/>
                  <a:pt x="35578" y="4656080"/>
                  <a:pt x="0" y="4376362"/>
                </a:cubicBezTo>
                <a:cubicBezTo>
                  <a:pt x="-35578" y="4096644"/>
                  <a:pt x="-14147" y="4096526"/>
                  <a:pt x="0" y="3843557"/>
                </a:cubicBezTo>
                <a:cubicBezTo>
                  <a:pt x="14147" y="3590588"/>
                  <a:pt x="17489" y="3543359"/>
                  <a:pt x="0" y="3385891"/>
                </a:cubicBezTo>
                <a:cubicBezTo>
                  <a:pt x="-17489" y="3228423"/>
                  <a:pt x="-13779" y="3019429"/>
                  <a:pt x="0" y="2853086"/>
                </a:cubicBezTo>
                <a:cubicBezTo>
                  <a:pt x="13779" y="2686744"/>
                  <a:pt x="30232" y="2408512"/>
                  <a:pt x="0" y="2245142"/>
                </a:cubicBezTo>
                <a:cubicBezTo>
                  <a:pt x="-30232" y="2081772"/>
                  <a:pt x="-20233" y="1776831"/>
                  <a:pt x="0" y="1562058"/>
                </a:cubicBezTo>
                <a:cubicBezTo>
                  <a:pt x="20233" y="1347285"/>
                  <a:pt x="35270" y="998005"/>
                  <a:pt x="0" y="735527"/>
                </a:cubicBezTo>
                <a:close/>
              </a:path>
            </a:pathLst>
          </a:custGeom>
          <a:solidFill>
            <a:srgbClr val="BCDD8C">
              <a:alpha val="44000"/>
            </a:srgbClr>
          </a:solidFill>
          <a:ln>
            <a:solidFill>
              <a:srgbClr val="FEFEF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9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10CC61E-583F-451E-A8E7-1D00F0BB5B7A}"/>
              </a:ext>
            </a:extLst>
          </p:cNvPr>
          <p:cNvSpPr/>
          <p:nvPr/>
        </p:nvSpPr>
        <p:spPr>
          <a:xfrm>
            <a:off x="347869" y="460513"/>
            <a:ext cx="6162261" cy="8984973"/>
          </a:xfrm>
          <a:custGeom>
            <a:avLst/>
            <a:gdLst>
              <a:gd name="connsiteX0" fmla="*/ 0 w 6162261"/>
              <a:gd name="connsiteY0" fmla="*/ 735527 h 8984973"/>
              <a:gd name="connsiteX1" fmla="*/ 735527 w 6162261"/>
              <a:gd name="connsiteY1" fmla="*/ 0 h 8984973"/>
              <a:gd name="connsiteX2" fmla="*/ 1499524 w 6162261"/>
              <a:gd name="connsiteY2" fmla="*/ 0 h 8984973"/>
              <a:gd name="connsiteX3" fmla="*/ 2122784 w 6162261"/>
              <a:gd name="connsiteY3" fmla="*/ 0 h 8984973"/>
              <a:gd name="connsiteX4" fmla="*/ 2699132 w 6162261"/>
              <a:gd name="connsiteY4" fmla="*/ 0 h 8984973"/>
              <a:gd name="connsiteX5" fmla="*/ 3416217 w 6162261"/>
              <a:gd name="connsiteY5" fmla="*/ 0 h 8984973"/>
              <a:gd name="connsiteX6" fmla="*/ 4039477 w 6162261"/>
              <a:gd name="connsiteY6" fmla="*/ 0 h 8984973"/>
              <a:gd name="connsiteX7" fmla="*/ 4803474 w 6162261"/>
              <a:gd name="connsiteY7" fmla="*/ 0 h 8984973"/>
              <a:gd name="connsiteX8" fmla="*/ 5426734 w 6162261"/>
              <a:gd name="connsiteY8" fmla="*/ 0 h 8984973"/>
              <a:gd name="connsiteX9" fmla="*/ 6162261 w 6162261"/>
              <a:gd name="connsiteY9" fmla="*/ 735527 h 8984973"/>
              <a:gd name="connsiteX10" fmla="*/ 6162261 w 6162261"/>
              <a:gd name="connsiteY10" fmla="*/ 1268332 h 8984973"/>
              <a:gd name="connsiteX11" fmla="*/ 6162261 w 6162261"/>
              <a:gd name="connsiteY11" fmla="*/ 1951416 h 8984973"/>
              <a:gd name="connsiteX12" fmla="*/ 6162261 w 6162261"/>
              <a:gd name="connsiteY12" fmla="*/ 2559360 h 8984973"/>
              <a:gd name="connsiteX13" fmla="*/ 6162261 w 6162261"/>
              <a:gd name="connsiteY13" fmla="*/ 3392722 h 8984973"/>
              <a:gd name="connsiteX14" fmla="*/ 6162261 w 6162261"/>
              <a:gd name="connsiteY14" fmla="*/ 4226084 h 8984973"/>
              <a:gd name="connsiteX15" fmla="*/ 6162261 w 6162261"/>
              <a:gd name="connsiteY15" fmla="*/ 4758889 h 8984973"/>
              <a:gd name="connsiteX16" fmla="*/ 6162261 w 6162261"/>
              <a:gd name="connsiteY16" fmla="*/ 5441973 h 8984973"/>
              <a:gd name="connsiteX17" fmla="*/ 6162261 w 6162261"/>
              <a:gd name="connsiteY17" fmla="*/ 6275335 h 8984973"/>
              <a:gd name="connsiteX18" fmla="*/ 6162261 w 6162261"/>
              <a:gd name="connsiteY18" fmla="*/ 6958418 h 8984973"/>
              <a:gd name="connsiteX19" fmla="*/ 6162261 w 6162261"/>
              <a:gd name="connsiteY19" fmla="*/ 7416084 h 8984973"/>
              <a:gd name="connsiteX20" fmla="*/ 6162261 w 6162261"/>
              <a:gd name="connsiteY20" fmla="*/ 8249446 h 8984973"/>
              <a:gd name="connsiteX21" fmla="*/ 5426734 w 6162261"/>
              <a:gd name="connsiteY21" fmla="*/ 8984973 h 8984973"/>
              <a:gd name="connsiteX22" fmla="*/ 4803474 w 6162261"/>
              <a:gd name="connsiteY22" fmla="*/ 8984973 h 8984973"/>
              <a:gd name="connsiteX23" fmla="*/ 4133301 w 6162261"/>
              <a:gd name="connsiteY23" fmla="*/ 8984973 h 8984973"/>
              <a:gd name="connsiteX24" fmla="*/ 3603865 w 6162261"/>
              <a:gd name="connsiteY24" fmla="*/ 8984973 h 8984973"/>
              <a:gd name="connsiteX25" fmla="*/ 3074429 w 6162261"/>
              <a:gd name="connsiteY25" fmla="*/ 8984973 h 8984973"/>
              <a:gd name="connsiteX26" fmla="*/ 2404256 w 6162261"/>
              <a:gd name="connsiteY26" fmla="*/ 8984973 h 8984973"/>
              <a:gd name="connsiteX27" fmla="*/ 1827908 w 6162261"/>
              <a:gd name="connsiteY27" fmla="*/ 8984973 h 8984973"/>
              <a:gd name="connsiteX28" fmla="*/ 735527 w 6162261"/>
              <a:gd name="connsiteY28" fmla="*/ 8984973 h 8984973"/>
              <a:gd name="connsiteX29" fmla="*/ 0 w 6162261"/>
              <a:gd name="connsiteY29" fmla="*/ 8249446 h 8984973"/>
              <a:gd name="connsiteX30" fmla="*/ 0 w 6162261"/>
              <a:gd name="connsiteY30" fmla="*/ 7416084 h 8984973"/>
              <a:gd name="connsiteX31" fmla="*/ 0 w 6162261"/>
              <a:gd name="connsiteY31" fmla="*/ 6657861 h 8984973"/>
              <a:gd name="connsiteX32" fmla="*/ 0 w 6162261"/>
              <a:gd name="connsiteY32" fmla="*/ 6125056 h 8984973"/>
              <a:gd name="connsiteX33" fmla="*/ 0 w 6162261"/>
              <a:gd name="connsiteY33" fmla="*/ 5667390 h 8984973"/>
              <a:gd name="connsiteX34" fmla="*/ 0 w 6162261"/>
              <a:gd name="connsiteY34" fmla="*/ 5134585 h 8984973"/>
              <a:gd name="connsiteX35" fmla="*/ 0 w 6162261"/>
              <a:gd name="connsiteY35" fmla="*/ 4376362 h 8984973"/>
              <a:gd name="connsiteX36" fmla="*/ 0 w 6162261"/>
              <a:gd name="connsiteY36" fmla="*/ 3843557 h 8984973"/>
              <a:gd name="connsiteX37" fmla="*/ 0 w 6162261"/>
              <a:gd name="connsiteY37" fmla="*/ 3385891 h 8984973"/>
              <a:gd name="connsiteX38" fmla="*/ 0 w 6162261"/>
              <a:gd name="connsiteY38" fmla="*/ 2853086 h 8984973"/>
              <a:gd name="connsiteX39" fmla="*/ 0 w 6162261"/>
              <a:gd name="connsiteY39" fmla="*/ 2245142 h 8984973"/>
              <a:gd name="connsiteX40" fmla="*/ 0 w 6162261"/>
              <a:gd name="connsiteY40" fmla="*/ 1562058 h 8984973"/>
              <a:gd name="connsiteX41" fmla="*/ 0 w 6162261"/>
              <a:gd name="connsiteY41" fmla="*/ 735527 h 898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162261" h="8984973" extrusionOk="0">
                <a:moveTo>
                  <a:pt x="0" y="735527"/>
                </a:moveTo>
                <a:cubicBezTo>
                  <a:pt x="-11820" y="322016"/>
                  <a:pt x="293604" y="13400"/>
                  <a:pt x="735527" y="0"/>
                </a:cubicBezTo>
                <a:cubicBezTo>
                  <a:pt x="982882" y="-16488"/>
                  <a:pt x="1154507" y="17260"/>
                  <a:pt x="1499524" y="0"/>
                </a:cubicBezTo>
                <a:cubicBezTo>
                  <a:pt x="1844541" y="-17260"/>
                  <a:pt x="1980851" y="10307"/>
                  <a:pt x="2122784" y="0"/>
                </a:cubicBezTo>
                <a:cubicBezTo>
                  <a:pt x="2264717" y="-10307"/>
                  <a:pt x="2553542" y="-20258"/>
                  <a:pt x="2699132" y="0"/>
                </a:cubicBezTo>
                <a:cubicBezTo>
                  <a:pt x="2844722" y="20258"/>
                  <a:pt x="3131314" y="18231"/>
                  <a:pt x="3416217" y="0"/>
                </a:cubicBezTo>
                <a:cubicBezTo>
                  <a:pt x="3701120" y="-18231"/>
                  <a:pt x="3752835" y="-6232"/>
                  <a:pt x="4039477" y="0"/>
                </a:cubicBezTo>
                <a:cubicBezTo>
                  <a:pt x="4326119" y="6232"/>
                  <a:pt x="4624984" y="19278"/>
                  <a:pt x="4803474" y="0"/>
                </a:cubicBezTo>
                <a:cubicBezTo>
                  <a:pt x="4981964" y="-19278"/>
                  <a:pt x="5184514" y="-25996"/>
                  <a:pt x="5426734" y="0"/>
                </a:cubicBezTo>
                <a:cubicBezTo>
                  <a:pt x="5825973" y="11548"/>
                  <a:pt x="6152736" y="318259"/>
                  <a:pt x="6162261" y="735527"/>
                </a:cubicBezTo>
                <a:cubicBezTo>
                  <a:pt x="6154320" y="855160"/>
                  <a:pt x="6163472" y="1046124"/>
                  <a:pt x="6162261" y="1268332"/>
                </a:cubicBezTo>
                <a:cubicBezTo>
                  <a:pt x="6161050" y="1490541"/>
                  <a:pt x="6171385" y="1743778"/>
                  <a:pt x="6162261" y="1951416"/>
                </a:cubicBezTo>
                <a:cubicBezTo>
                  <a:pt x="6153137" y="2159054"/>
                  <a:pt x="6139630" y="2383422"/>
                  <a:pt x="6162261" y="2559360"/>
                </a:cubicBezTo>
                <a:cubicBezTo>
                  <a:pt x="6184892" y="2735298"/>
                  <a:pt x="6131409" y="3023220"/>
                  <a:pt x="6162261" y="3392722"/>
                </a:cubicBezTo>
                <a:cubicBezTo>
                  <a:pt x="6193113" y="3762224"/>
                  <a:pt x="6189752" y="4059232"/>
                  <a:pt x="6162261" y="4226084"/>
                </a:cubicBezTo>
                <a:cubicBezTo>
                  <a:pt x="6134770" y="4392936"/>
                  <a:pt x="6182202" y="4594174"/>
                  <a:pt x="6162261" y="4758889"/>
                </a:cubicBezTo>
                <a:cubicBezTo>
                  <a:pt x="6142320" y="4923604"/>
                  <a:pt x="6154889" y="5239821"/>
                  <a:pt x="6162261" y="5441973"/>
                </a:cubicBezTo>
                <a:cubicBezTo>
                  <a:pt x="6169633" y="5644125"/>
                  <a:pt x="6196258" y="6080418"/>
                  <a:pt x="6162261" y="6275335"/>
                </a:cubicBezTo>
                <a:cubicBezTo>
                  <a:pt x="6128264" y="6470252"/>
                  <a:pt x="6184096" y="6716997"/>
                  <a:pt x="6162261" y="6958418"/>
                </a:cubicBezTo>
                <a:cubicBezTo>
                  <a:pt x="6140426" y="7199839"/>
                  <a:pt x="6149127" y="7270048"/>
                  <a:pt x="6162261" y="7416084"/>
                </a:cubicBezTo>
                <a:cubicBezTo>
                  <a:pt x="6175395" y="7562120"/>
                  <a:pt x="6135543" y="7904708"/>
                  <a:pt x="6162261" y="8249446"/>
                </a:cubicBezTo>
                <a:cubicBezTo>
                  <a:pt x="6235091" y="8612465"/>
                  <a:pt x="5793701" y="9047290"/>
                  <a:pt x="5426734" y="8984973"/>
                </a:cubicBezTo>
                <a:cubicBezTo>
                  <a:pt x="5256258" y="8993543"/>
                  <a:pt x="5102275" y="9013445"/>
                  <a:pt x="4803474" y="8984973"/>
                </a:cubicBezTo>
                <a:cubicBezTo>
                  <a:pt x="4504673" y="8956501"/>
                  <a:pt x="4269284" y="8970176"/>
                  <a:pt x="4133301" y="8984973"/>
                </a:cubicBezTo>
                <a:cubicBezTo>
                  <a:pt x="3997318" y="8999770"/>
                  <a:pt x="3741626" y="9010556"/>
                  <a:pt x="3603865" y="8984973"/>
                </a:cubicBezTo>
                <a:cubicBezTo>
                  <a:pt x="3466104" y="8959390"/>
                  <a:pt x="3290587" y="8982887"/>
                  <a:pt x="3074429" y="8984973"/>
                </a:cubicBezTo>
                <a:cubicBezTo>
                  <a:pt x="2858271" y="8987059"/>
                  <a:pt x="2726276" y="8954155"/>
                  <a:pt x="2404256" y="8984973"/>
                </a:cubicBezTo>
                <a:cubicBezTo>
                  <a:pt x="2082236" y="9015791"/>
                  <a:pt x="2090961" y="8972592"/>
                  <a:pt x="1827908" y="8984973"/>
                </a:cubicBezTo>
                <a:cubicBezTo>
                  <a:pt x="1564855" y="8997354"/>
                  <a:pt x="1072614" y="8977911"/>
                  <a:pt x="735527" y="8984973"/>
                </a:cubicBezTo>
                <a:cubicBezTo>
                  <a:pt x="401953" y="8969038"/>
                  <a:pt x="52115" y="8698601"/>
                  <a:pt x="0" y="8249446"/>
                </a:cubicBezTo>
                <a:cubicBezTo>
                  <a:pt x="-26527" y="8061067"/>
                  <a:pt x="32123" y="7648210"/>
                  <a:pt x="0" y="7416084"/>
                </a:cubicBezTo>
                <a:cubicBezTo>
                  <a:pt x="-32123" y="7183958"/>
                  <a:pt x="-27693" y="6856020"/>
                  <a:pt x="0" y="6657861"/>
                </a:cubicBezTo>
                <a:cubicBezTo>
                  <a:pt x="27693" y="6459702"/>
                  <a:pt x="6404" y="6368682"/>
                  <a:pt x="0" y="6125056"/>
                </a:cubicBezTo>
                <a:cubicBezTo>
                  <a:pt x="-6404" y="5881430"/>
                  <a:pt x="969" y="5846380"/>
                  <a:pt x="0" y="5667390"/>
                </a:cubicBezTo>
                <a:cubicBezTo>
                  <a:pt x="-969" y="5488400"/>
                  <a:pt x="6897" y="5335016"/>
                  <a:pt x="0" y="5134585"/>
                </a:cubicBezTo>
                <a:cubicBezTo>
                  <a:pt x="-6897" y="4934154"/>
                  <a:pt x="35578" y="4656080"/>
                  <a:pt x="0" y="4376362"/>
                </a:cubicBezTo>
                <a:cubicBezTo>
                  <a:pt x="-35578" y="4096644"/>
                  <a:pt x="-14147" y="4096526"/>
                  <a:pt x="0" y="3843557"/>
                </a:cubicBezTo>
                <a:cubicBezTo>
                  <a:pt x="14147" y="3590588"/>
                  <a:pt x="17489" y="3543359"/>
                  <a:pt x="0" y="3385891"/>
                </a:cubicBezTo>
                <a:cubicBezTo>
                  <a:pt x="-17489" y="3228423"/>
                  <a:pt x="-13779" y="3019429"/>
                  <a:pt x="0" y="2853086"/>
                </a:cubicBezTo>
                <a:cubicBezTo>
                  <a:pt x="13779" y="2686744"/>
                  <a:pt x="30232" y="2408512"/>
                  <a:pt x="0" y="2245142"/>
                </a:cubicBezTo>
                <a:cubicBezTo>
                  <a:pt x="-30232" y="2081772"/>
                  <a:pt x="-20233" y="1776831"/>
                  <a:pt x="0" y="1562058"/>
                </a:cubicBezTo>
                <a:cubicBezTo>
                  <a:pt x="20233" y="1347285"/>
                  <a:pt x="35270" y="998005"/>
                  <a:pt x="0" y="73552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9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953470-E6D5-443A-B03D-C41DB28A1CE7}"/>
              </a:ext>
            </a:extLst>
          </p:cNvPr>
          <p:cNvSpPr txBox="1"/>
          <p:nvPr/>
        </p:nvSpPr>
        <p:spPr>
          <a:xfrm>
            <a:off x="767566" y="586408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活動目的・内容</a:t>
            </a:r>
          </a:p>
        </p:txBody>
      </p:sp>
    </p:spTree>
    <p:extLst>
      <p:ext uri="{BB962C8B-B14F-4D97-AF65-F5344CB8AC3E}">
        <p14:creationId xmlns:p14="http://schemas.microsoft.com/office/powerpoint/2010/main" val="128175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2818</TotalTime>
  <Words>33</Words>
  <Application>Microsoft Office PowerPoint</Application>
  <PresentationFormat>A4 210 x 297 mm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City MUKO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City MUKO</dc:creator>
  <cp:lastModifiedBy>Administrator</cp:lastModifiedBy>
  <cp:revision>172</cp:revision>
  <cp:lastPrinted>2023-12-18T07:06:09Z</cp:lastPrinted>
  <dcterms:created xsi:type="dcterms:W3CDTF">2021-05-11T04:40:14Z</dcterms:created>
  <dcterms:modified xsi:type="dcterms:W3CDTF">2024-01-04T01:25:11Z</dcterms:modified>
</cp:coreProperties>
</file>