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"/>
  </p:notesMasterIdLst>
  <p:sldIdLst>
    <p:sldId id="261" r:id="rId2"/>
    <p:sldId id="260" r:id="rId3"/>
  </p:sldIdLst>
  <p:sldSz cx="6858000" cy="9906000" type="A4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E0B4"/>
    <a:srgbClr val="FFDE75"/>
    <a:srgbClr val="AFEAFF"/>
    <a:srgbClr val="FFCCCC"/>
    <a:srgbClr val="FFCCFF"/>
    <a:srgbClr val="8BE1FF"/>
    <a:srgbClr val="65D7FF"/>
    <a:srgbClr val="FF99CC"/>
    <a:srgbClr val="B6DF89"/>
    <a:srgbClr val="BCDD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4"/>
            <a:ext cx="3077953" cy="512685"/>
          </a:xfrm>
          <a:prstGeom prst="rect">
            <a:avLst/>
          </a:prstGeom>
        </p:spPr>
        <p:txBody>
          <a:bodyPr vert="horz" lIns="91296" tIns="45648" rIns="91296" bIns="45648" rtlCol="0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2945" y="4"/>
            <a:ext cx="3077953" cy="512685"/>
          </a:xfrm>
          <a:prstGeom prst="rect">
            <a:avLst/>
          </a:prstGeom>
        </p:spPr>
        <p:txBody>
          <a:bodyPr vert="horz" lIns="91296" tIns="45648" rIns="91296" bIns="45648" rtlCol="0"/>
          <a:lstStyle>
            <a:lvl1pPr algn="r">
              <a:defRPr sz="1400"/>
            </a:lvl1pPr>
          </a:lstStyle>
          <a:p>
            <a:fld id="{5F13F852-98BA-4E31-98EF-CD0607143139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7938"/>
            <a:ext cx="2393950" cy="3455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6" tIns="45648" rIns="91296" bIns="4564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9" y="4925260"/>
            <a:ext cx="5682615" cy="4028449"/>
          </a:xfrm>
          <a:prstGeom prst="rect">
            <a:avLst/>
          </a:prstGeom>
        </p:spPr>
        <p:txBody>
          <a:bodyPr vert="horz" lIns="91296" tIns="45648" rIns="91296" bIns="4564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9720347"/>
            <a:ext cx="3077953" cy="512685"/>
          </a:xfrm>
          <a:prstGeom prst="rect">
            <a:avLst/>
          </a:prstGeom>
        </p:spPr>
        <p:txBody>
          <a:bodyPr vert="horz" lIns="91296" tIns="45648" rIns="91296" bIns="45648" rtlCol="0" anchor="b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2945" y="9720347"/>
            <a:ext cx="3077953" cy="512685"/>
          </a:xfrm>
          <a:prstGeom prst="rect">
            <a:avLst/>
          </a:prstGeom>
        </p:spPr>
        <p:txBody>
          <a:bodyPr vert="horz" lIns="91296" tIns="45648" rIns="91296" bIns="45648" rtlCol="0" anchor="b"/>
          <a:lstStyle>
            <a:lvl1pPr algn="r">
              <a:defRPr sz="1400"/>
            </a:lvl1pPr>
          </a:lstStyle>
          <a:p>
            <a:fld id="{548FFA41-B102-4512-A9A0-3F3D9377D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11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FB655-2797-4BAC-9DCE-C4DDA746C384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08648-9F04-4635-AB33-A863FF504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791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FB655-2797-4BAC-9DCE-C4DDA746C384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08648-9F04-4635-AB33-A863FF504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63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FB655-2797-4BAC-9DCE-C4DDA746C384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08648-9F04-4635-AB33-A863FF504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91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FB655-2797-4BAC-9DCE-C4DDA746C384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08648-9F04-4635-AB33-A863FF504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008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FB655-2797-4BAC-9DCE-C4DDA746C384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08648-9F04-4635-AB33-A863FF504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687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FB655-2797-4BAC-9DCE-C4DDA746C384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08648-9F04-4635-AB33-A863FF504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395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FB655-2797-4BAC-9DCE-C4DDA746C384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08648-9F04-4635-AB33-A863FF504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913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FB655-2797-4BAC-9DCE-C4DDA746C384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08648-9F04-4635-AB33-A863FF504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434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FB655-2797-4BAC-9DCE-C4DDA746C384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08648-9F04-4635-AB33-A863FF504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005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FB655-2797-4BAC-9DCE-C4DDA746C384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08648-9F04-4635-AB33-A863FF504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549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FB655-2797-4BAC-9DCE-C4DDA746C384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08648-9F04-4635-AB33-A863FF504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18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FB655-2797-4BAC-9DCE-C4DDA746C384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08648-9F04-4635-AB33-A863FF504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345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F911B571-1190-4A5F-A585-8CEBAE09A1BF}"/>
              </a:ext>
            </a:extLst>
          </p:cNvPr>
          <p:cNvSpPr/>
          <p:nvPr/>
        </p:nvSpPr>
        <p:spPr>
          <a:xfrm>
            <a:off x="531005" y="7902498"/>
            <a:ext cx="4345142" cy="1314105"/>
          </a:xfrm>
          <a:custGeom>
            <a:avLst/>
            <a:gdLst>
              <a:gd name="connsiteX0" fmla="*/ 0 w 4345142"/>
              <a:gd name="connsiteY0" fmla="*/ 348698 h 1314105"/>
              <a:gd name="connsiteX1" fmla="*/ 348698 w 4345142"/>
              <a:gd name="connsiteY1" fmla="*/ 0 h 1314105"/>
              <a:gd name="connsiteX2" fmla="*/ 993133 w 4345142"/>
              <a:gd name="connsiteY2" fmla="*/ 0 h 1314105"/>
              <a:gd name="connsiteX3" fmla="*/ 1528136 w 4345142"/>
              <a:gd name="connsiteY3" fmla="*/ 0 h 1314105"/>
              <a:gd name="connsiteX4" fmla="*/ 2136094 w 4345142"/>
              <a:gd name="connsiteY4" fmla="*/ 0 h 1314105"/>
              <a:gd name="connsiteX5" fmla="*/ 2634619 w 4345142"/>
              <a:gd name="connsiteY5" fmla="*/ 0 h 1314105"/>
              <a:gd name="connsiteX6" fmla="*/ 3133144 w 4345142"/>
              <a:gd name="connsiteY6" fmla="*/ 0 h 1314105"/>
              <a:gd name="connsiteX7" fmla="*/ 3996444 w 4345142"/>
              <a:gd name="connsiteY7" fmla="*/ 0 h 1314105"/>
              <a:gd name="connsiteX8" fmla="*/ 4345142 w 4345142"/>
              <a:gd name="connsiteY8" fmla="*/ 348698 h 1314105"/>
              <a:gd name="connsiteX9" fmla="*/ 4345142 w 4345142"/>
              <a:gd name="connsiteY9" fmla="*/ 965407 h 1314105"/>
              <a:gd name="connsiteX10" fmla="*/ 3996444 w 4345142"/>
              <a:gd name="connsiteY10" fmla="*/ 1314105 h 1314105"/>
              <a:gd name="connsiteX11" fmla="*/ 3388486 w 4345142"/>
              <a:gd name="connsiteY11" fmla="*/ 1314105 h 1314105"/>
              <a:gd name="connsiteX12" fmla="*/ 2853484 w 4345142"/>
              <a:gd name="connsiteY12" fmla="*/ 1314105 h 1314105"/>
              <a:gd name="connsiteX13" fmla="*/ 2354958 w 4345142"/>
              <a:gd name="connsiteY13" fmla="*/ 1314105 h 1314105"/>
              <a:gd name="connsiteX14" fmla="*/ 1819956 w 4345142"/>
              <a:gd name="connsiteY14" fmla="*/ 1314105 h 1314105"/>
              <a:gd name="connsiteX15" fmla="*/ 1175520 w 4345142"/>
              <a:gd name="connsiteY15" fmla="*/ 1314105 h 1314105"/>
              <a:gd name="connsiteX16" fmla="*/ 348698 w 4345142"/>
              <a:gd name="connsiteY16" fmla="*/ 1314105 h 1314105"/>
              <a:gd name="connsiteX17" fmla="*/ 0 w 4345142"/>
              <a:gd name="connsiteY17" fmla="*/ 965407 h 1314105"/>
              <a:gd name="connsiteX18" fmla="*/ 0 w 4345142"/>
              <a:gd name="connsiteY18" fmla="*/ 348698 h 1314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345142" h="1314105" fill="none" extrusionOk="0">
                <a:moveTo>
                  <a:pt x="0" y="348698"/>
                </a:moveTo>
                <a:cubicBezTo>
                  <a:pt x="-11637" y="156596"/>
                  <a:pt x="165854" y="-17553"/>
                  <a:pt x="348698" y="0"/>
                </a:cubicBezTo>
                <a:cubicBezTo>
                  <a:pt x="598618" y="10375"/>
                  <a:pt x="772021" y="-18990"/>
                  <a:pt x="993133" y="0"/>
                </a:cubicBezTo>
                <a:cubicBezTo>
                  <a:pt x="1214246" y="18990"/>
                  <a:pt x="1368084" y="-20717"/>
                  <a:pt x="1528136" y="0"/>
                </a:cubicBezTo>
                <a:cubicBezTo>
                  <a:pt x="1688188" y="20717"/>
                  <a:pt x="1863151" y="13967"/>
                  <a:pt x="2136094" y="0"/>
                </a:cubicBezTo>
                <a:cubicBezTo>
                  <a:pt x="2409037" y="-13967"/>
                  <a:pt x="2483953" y="-4517"/>
                  <a:pt x="2634619" y="0"/>
                </a:cubicBezTo>
                <a:cubicBezTo>
                  <a:pt x="2785285" y="4517"/>
                  <a:pt x="3031180" y="-2036"/>
                  <a:pt x="3133144" y="0"/>
                </a:cubicBezTo>
                <a:cubicBezTo>
                  <a:pt x="3235109" y="2036"/>
                  <a:pt x="3731104" y="113"/>
                  <a:pt x="3996444" y="0"/>
                </a:cubicBezTo>
                <a:cubicBezTo>
                  <a:pt x="4223844" y="12186"/>
                  <a:pt x="4350905" y="175530"/>
                  <a:pt x="4345142" y="348698"/>
                </a:cubicBezTo>
                <a:cubicBezTo>
                  <a:pt x="4332988" y="505293"/>
                  <a:pt x="4342630" y="742179"/>
                  <a:pt x="4345142" y="965407"/>
                </a:cubicBezTo>
                <a:cubicBezTo>
                  <a:pt x="4336848" y="1183846"/>
                  <a:pt x="4177601" y="1278128"/>
                  <a:pt x="3996444" y="1314105"/>
                </a:cubicBezTo>
                <a:cubicBezTo>
                  <a:pt x="3843511" y="1293171"/>
                  <a:pt x="3530477" y="1290156"/>
                  <a:pt x="3388486" y="1314105"/>
                </a:cubicBezTo>
                <a:cubicBezTo>
                  <a:pt x="3246495" y="1338054"/>
                  <a:pt x="3117695" y="1318586"/>
                  <a:pt x="2853484" y="1314105"/>
                </a:cubicBezTo>
                <a:cubicBezTo>
                  <a:pt x="2589273" y="1309624"/>
                  <a:pt x="2531306" y="1305074"/>
                  <a:pt x="2354958" y="1314105"/>
                </a:cubicBezTo>
                <a:cubicBezTo>
                  <a:pt x="2178610" y="1323136"/>
                  <a:pt x="1940298" y="1306542"/>
                  <a:pt x="1819956" y="1314105"/>
                </a:cubicBezTo>
                <a:cubicBezTo>
                  <a:pt x="1699614" y="1321668"/>
                  <a:pt x="1320868" y="1321662"/>
                  <a:pt x="1175520" y="1314105"/>
                </a:cubicBezTo>
                <a:cubicBezTo>
                  <a:pt x="1030172" y="1306548"/>
                  <a:pt x="539252" y="1312319"/>
                  <a:pt x="348698" y="1314105"/>
                </a:cubicBezTo>
                <a:cubicBezTo>
                  <a:pt x="160773" y="1314253"/>
                  <a:pt x="12222" y="1170652"/>
                  <a:pt x="0" y="965407"/>
                </a:cubicBezTo>
                <a:cubicBezTo>
                  <a:pt x="-19437" y="817069"/>
                  <a:pt x="-20333" y="551734"/>
                  <a:pt x="0" y="348698"/>
                </a:cubicBezTo>
                <a:close/>
              </a:path>
              <a:path w="4345142" h="1314105" stroke="0" extrusionOk="0">
                <a:moveTo>
                  <a:pt x="0" y="348698"/>
                </a:moveTo>
                <a:cubicBezTo>
                  <a:pt x="-37874" y="132756"/>
                  <a:pt x="149971" y="2307"/>
                  <a:pt x="348698" y="0"/>
                </a:cubicBezTo>
                <a:cubicBezTo>
                  <a:pt x="508752" y="-6333"/>
                  <a:pt x="739476" y="-19357"/>
                  <a:pt x="1029611" y="0"/>
                </a:cubicBezTo>
                <a:cubicBezTo>
                  <a:pt x="1319746" y="19357"/>
                  <a:pt x="1321882" y="-1994"/>
                  <a:pt x="1601091" y="0"/>
                </a:cubicBezTo>
                <a:cubicBezTo>
                  <a:pt x="1880300" y="1994"/>
                  <a:pt x="1965280" y="-18154"/>
                  <a:pt x="2136094" y="0"/>
                </a:cubicBezTo>
                <a:cubicBezTo>
                  <a:pt x="2306908" y="18154"/>
                  <a:pt x="2487103" y="17649"/>
                  <a:pt x="2780529" y="0"/>
                </a:cubicBezTo>
                <a:cubicBezTo>
                  <a:pt x="3073956" y="-17649"/>
                  <a:pt x="3198085" y="9965"/>
                  <a:pt x="3352009" y="0"/>
                </a:cubicBezTo>
                <a:cubicBezTo>
                  <a:pt x="3505933" y="-9965"/>
                  <a:pt x="3821666" y="22635"/>
                  <a:pt x="3996444" y="0"/>
                </a:cubicBezTo>
                <a:cubicBezTo>
                  <a:pt x="4186559" y="-23517"/>
                  <a:pt x="4338891" y="164805"/>
                  <a:pt x="4345142" y="348698"/>
                </a:cubicBezTo>
                <a:cubicBezTo>
                  <a:pt x="4321408" y="654272"/>
                  <a:pt x="4349328" y="728944"/>
                  <a:pt x="4345142" y="965407"/>
                </a:cubicBezTo>
                <a:cubicBezTo>
                  <a:pt x="4340017" y="1157695"/>
                  <a:pt x="4199322" y="1285869"/>
                  <a:pt x="3996444" y="1314105"/>
                </a:cubicBezTo>
                <a:cubicBezTo>
                  <a:pt x="3779252" y="1343420"/>
                  <a:pt x="3655849" y="1301785"/>
                  <a:pt x="3352009" y="1314105"/>
                </a:cubicBezTo>
                <a:cubicBezTo>
                  <a:pt x="3048170" y="1326425"/>
                  <a:pt x="2860310" y="1326109"/>
                  <a:pt x="2671096" y="1314105"/>
                </a:cubicBezTo>
                <a:cubicBezTo>
                  <a:pt x="2481882" y="1302101"/>
                  <a:pt x="2248336" y="1292506"/>
                  <a:pt x="1990184" y="1314105"/>
                </a:cubicBezTo>
                <a:cubicBezTo>
                  <a:pt x="1732032" y="1335704"/>
                  <a:pt x="1704685" y="1325026"/>
                  <a:pt x="1455181" y="1314105"/>
                </a:cubicBezTo>
                <a:cubicBezTo>
                  <a:pt x="1205677" y="1303184"/>
                  <a:pt x="749969" y="1356083"/>
                  <a:pt x="348698" y="1314105"/>
                </a:cubicBezTo>
                <a:cubicBezTo>
                  <a:pt x="141795" y="1284911"/>
                  <a:pt x="2555" y="1123430"/>
                  <a:pt x="0" y="965407"/>
                </a:cubicBezTo>
                <a:cubicBezTo>
                  <a:pt x="-24392" y="707325"/>
                  <a:pt x="-22466" y="512021"/>
                  <a:pt x="0" y="348698"/>
                </a:cubicBezTo>
                <a:close/>
              </a:path>
            </a:pathLst>
          </a:custGeom>
          <a:solidFill>
            <a:srgbClr val="FFFF99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26535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BDFCE70C-FCA6-41EA-B3AB-D0BC3075CB0B}"/>
              </a:ext>
            </a:extLst>
          </p:cNvPr>
          <p:cNvSpPr/>
          <p:nvPr/>
        </p:nvSpPr>
        <p:spPr>
          <a:xfrm>
            <a:off x="444482" y="5754175"/>
            <a:ext cx="6117336" cy="1925737"/>
          </a:xfrm>
          <a:custGeom>
            <a:avLst/>
            <a:gdLst>
              <a:gd name="connsiteX0" fmla="*/ 0 w 6117336"/>
              <a:gd name="connsiteY0" fmla="*/ 510994 h 1925737"/>
              <a:gd name="connsiteX1" fmla="*/ 510994 w 6117336"/>
              <a:gd name="connsiteY1" fmla="*/ 0 h 1925737"/>
              <a:gd name="connsiteX2" fmla="*/ 1198866 w 6117336"/>
              <a:gd name="connsiteY2" fmla="*/ 0 h 1925737"/>
              <a:gd name="connsiteX3" fmla="*/ 1733878 w 6117336"/>
              <a:gd name="connsiteY3" fmla="*/ 0 h 1925737"/>
              <a:gd name="connsiteX4" fmla="*/ 2421750 w 6117336"/>
              <a:gd name="connsiteY4" fmla="*/ 0 h 1925737"/>
              <a:gd name="connsiteX5" fmla="*/ 2905808 w 6117336"/>
              <a:gd name="connsiteY5" fmla="*/ 0 h 1925737"/>
              <a:gd name="connsiteX6" fmla="*/ 3593680 w 6117336"/>
              <a:gd name="connsiteY6" fmla="*/ 0 h 1925737"/>
              <a:gd name="connsiteX7" fmla="*/ 4128691 w 6117336"/>
              <a:gd name="connsiteY7" fmla="*/ 0 h 1925737"/>
              <a:gd name="connsiteX8" fmla="*/ 4612749 w 6117336"/>
              <a:gd name="connsiteY8" fmla="*/ 0 h 1925737"/>
              <a:gd name="connsiteX9" fmla="*/ 5606342 w 6117336"/>
              <a:gd name="connsiteY9" fmla="*/ 0 h 1925737"/>
              <a:gd name="connsiteX10" fmla="*/ 6117336 w 6117336"/>
              <a:gd name="connsiteY10" fmla="*/ 510994 h 1925737"/>
              <a:gd name="connsiteX11" fmla="*/ 6117336 w 6117336"/>
              <a:gd name="connsiteY11" fmla="*/ 971906 h 1925737"/>
              <a:gd name="connsiteX12" fmla="*/ 6117336 w 6117336"/>
              <a:gd name="connsiteY12" fmla="*/ 1414743 h 1925737"/>
              <a:gd name="connsiteX13" fmla="*/ 5606342 w 6117336"/>
              <a:gd name="connsiteY13" fmla="*/ 1925737 h 1925737"/>
              <a:gd name="connsiteX14" fmla="*/ 5122284 w 6117336"/>
              <a:gd name="connsiteY14" fmla="*/ 1925737 h 1925737"/>
              <a:gd name="connsiteX15" fmla="*/ 4383458 w 6117336"/>
              <a:gd name="connsiteY15" fmla="*/ 1925737 h 1925737"/>
              <a:gd name="connsiteX16" fmla="*/ 3746540 w 6117336"/>
              <a:gd name="connsiteY16" fmla="*/ 1925737 h 1925737"/>
              <a:gd name="connsiteX17" fmla="*/ 3007715 w 6117336"/>
              <a:gd name="connsiteY17" fmla="*/ 1925737 h 1925737"/>
              <a:gd name="connsiteX18" fmla="*/ 2319843 w 6117336"/>
              <a:gd name="connsiteY18" fmla="*/ 1925737 h 1925737"/>
              <a:gd name="connsiteX19" fmla="*/ 1733878 w 6117336"/>
              <a:gd name="connsiteY19" fmla="*/ 1925737 h 1925737"/>
              <a:gd name="connsiteX20" fmla="*/ 510994 w 6117336"/>
              <a:gd name="connsiteY20" fmla="*/ 1925737 h 1925737"/>
              <a:gd name="connsiteX21" fmla="*/ 0 w 6117336"/>
              <a:gd name="connsiteY21" fmla="*/ 1414743 h 1925737"/>
              <a:gd name="connsiteX22" fmla="*/ 0 w 6117336"/>
              <a:gd name="connsiteY22" fmla="*/ 962869 h 1925737"/>
              <a:gd name="connsiteX23" fmla="*/ 0 w 6117336"/>
              <a:gd name="connsiteY23" fmla="*/ 510994 h 1925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117336" h="1925737" fill="none" extrusionOk="0">
                <a:moveTo>
                  <a:pt x="0" y="510994"/>
                </a:moveTo>
                <a:cubicBezTo>
                  <a:pt x="-8232" y="245306"/>
                  <a:pt x="219638" y="-12130"/>
                  <a:pt x="510994" y="0"/>
                </a:cubicBezTo>
                <a:cubicBezTo>
                  <a:pt x="792301" y="-14657"/>
                  <a:pt x="911250" y="-5996"/>
                  <a:pt x="1198866" y="0"/>
                </a:cubicBezTo>
                <a:cubicBezTo>
                  <a:pt x="1486482" y="5996"/>
                  <a:pt x="1577112" y="-25828"/>
                  <a:pt x="1733878" y="0"/>
                </a:cubicBezTo>
                <a:cubicBezTo>
                  <a:pt x="1890644" y="25828"/>
                  <a:pt x="2260473" y="-21980"/>
                  <a:pt x="2421750" y="0"/>
                </a:cubicBezTo>
                <a:cubicBezTo>
                  <a:pt x="2583027" y="21980"/>
                  <a:pt x="2682016" y="3649"/>
                  <a:pt x="2905808" y="0"/>
                </a:cubicBezTo>
                <a:cubicBezTo>
                  <a:pt x="3129600" y="-3649"/>
                  <a:pt x="3449566" y="858"/>
                  <a:pt x="3593680" y="0"/>
                </a:cubicBezTo>
                <a:cubicBezTo>
                  <a:pt x="3737794" y="-858"/>
                  <a:pt x="3967279" y="-16722"/>
                  <a:pt x="4128691" y="0"/>
                </a:cubicBezTo>
                <a:cubicBezTo>
                  <a:pt x="4290103" y="16722"/>
                  <a:pt x="4384648" y="729"/>
                  <a:pt x="4612749" y="0"/>
                </a:cubicBezTo>
                <a:cubicBezTo>
                  <a:pt x="4840850" y="-729"/>
                  <a:pt x="5196477" y="36193"/>
                  <a:pt x="5606342" y="0"/>
                </a:cubicBezTo>
                <a:cubicBezTo>
                  <a:pt x="5884454" y="15351"/>
                  <a:pt x="6158527" y="240595"/>
                  <a:pt x="6117336" y="510994"/>
                </a:cubicBezTo>
                <a:cubicBezTo>
                  <a:pt x="6120404" y="643514"/>
                  <a:pt x="6121276" y="867992"/>
                  <a:pt x="6117336" y="971906"/>
                </a:cubicBezTo>
                <a:cubicBezTo>
                  <a:pt x="6113396" y="1075820"/>
                  <a:pt x="6104327" y="1297144"/>
                  <a:pt x="6117336" y="1414743"/>
                </a:cubicBezTo>
                <a:cubicBezTo>
                  <a:pt x="6120908" y="1705687"/>
                  <a:pt x="5926662" y="1963434"/>
                  <a:pt x="5606342" y="1925737"/>
                </a:cubicBezTo>
                <a:cubicBezTo>
                  <a:pt x="5387425" y="1925143"/>
                  <a:pt x="5243039" y="1931205"/>
                  <a:pt x="5122284" y="1925737"/>
                </a:cubicBezTo>
                <a:cubicBezTo>
                  <a:pt x="5001529" y="1920269"/>
                  <a:pt x="4612427" y="1893686"/>
                  <a:pt x="4383458" y="1925737"/>
                </a:cubicBezTo>
                <a:cubicBezTo>
                  <a:pt x="4154489" y="1957788"/>
                  <a:pt x="3987084" y="1907584"/>
                  <a:pt x="3746540" y="1925737"/>
                </a:cubicBezTo>
                <a:cubicBezTo>
                  <a:pt x="3505996" y="1943890"/>
                  <a:pt x="3307530" y="1919753"/>
                  <a:pt x="3007715" y="1925737"/>
                </a:cubicBezTo>
                <a:cubicBezTo>
                  <a:pt x="2707900" y="1931721"/>
                  <a:pt x="2489060" y="1943934"/>
                  <a:pt x="2319843" y="1925737"/>
                </a:cubicBezTo>
                <a:cubicBezTo>
                  <a:pt x="2150626" y="1907540"/>
                  <a:pt x="1905784" y="1915003"/>
                  <a:pt x="1733878" y="1925737"/>
                </a:cubicBezTo>
                <a:cubicBezTo>
                  <a:pt x="1561972" y="1936471"/>
                  <a:pt x="844351" y="1972728"/>
                  <a:pt x="510994" y="1925737"/>
                </a:cubicBezTo>
                <a:cubicBezTo>
                  <a:pt x="229049" y="1937962"/>
                  <a:pt x="19930" y="1679073"/>
                  <a:pt x="0" y="1414743"/>
                </a:cubicBezTo>
                <a:cubicBezTo>
                  <a:pt x="-6642" y="1274001"/>
                  <a:pt x="-6512" y="1186572"/>
                  <a:pt x="0" y="962869"/>
                </a:cubicBezTo>
                <a:cubicBezTo>
                  <a:pt x="6512" y="739166"/>
                  <a:pt x="-18167" y="686310"/>
                  <a:pt x="0" y="510994"/>
                </a:cubicBezTo>
                <a:close/>
              </a:path>
              <a:path w="6117336" h="1925737" stroke="0" extrusionOk="0">
                <a:moveTo>
                  <a:pt x="0" y="510994"/>
                </a:moveTo>
                <a:cubicBezTo>
                  <a:pt x="-19683" y="216639"/>
                  <a:pt x="180938" y="17956"/>
                  <a:pt x="510994" y="0"/>
                </a:cubicBezTo>
                <a:cubicBezTo>
                  <a:pt x="716616" y="15054"/>
                  <a:pt x="911972" y="9948"/>
                  <a:pt x="1249819" y="0"/>
                </a:cubicBezTo>
                <a:cubicBezTo>
                  <a:pt x="1587666" y="-9948"/>
                  <a:pt x="1637087" y="15293"/>
                  <a:pt x="1835784" y="0"/>
                </a:cubicBezTo>
                <a:cubicBezTo>
                  <a:pt x="2034482" y="-15293"/>
                  <a:pt x="2199799" y="-183"/>
                  <a:pt x="2370796" y="0"/>
                </a:cubicBezTo>
                <a:cubicBezTo>
                  <a:pt x="2541793" y="183"/>
                  <a:pt x="2823216" y="-19469"/>
                  <a:pt x="3058668" y="0"/>
                </a:cubicBezTo>
                <a:cubicBezTo>
                  <a:pt x="3294120" y="19469"/>
                  <a:pt x="3467645" y="2753"/>
                  <a:pt x="3644633" y="0"/>
                </a:cubicBezTo>
                <a:cubicBezTo>
                  <a:pt x="3821621" y="-2753"/>
                  <a:pt x="4171022" y="-36612"/>
                  <a:pt x="4383458" y="0"/>
                </a:cubicBezTo>
                <a:cubicBezTo>
                  <a:pt x="4595895" y="36612"/>
                  <a:pt x="4692128" y="18060"/>
                  <a:pt x="4918470" y="0"/>
                </a:cubicBezTo>
                <a:cubicBezTo>
                  <a:pt x="5144812" y="-18060"/>
                  <a:pt x="5400208" y="4609"/>
                  <a:pt x="5606342" y="0"/>
                </a:cubicBezTo>
                <a:cubicBezTo>
                  <a:pt x="5949865" y="14741"/>
                  <a:pt x="6097993" y="225651"/>
                  <a:pt x="6117336" y="510994"/>
                </a:cubicBezTo>
                <a:cubicBezTo>
                  <a:pt x="6137149" y="639129"/>
                  <a:pt x="6126858" y="744853"/>
                  <a:pt x="6117336" y="962869"/>
                </a:cubicBezTo>
                <a:cubicBezTo>
                  <a:pt x="6107814" y="1180886"/>
                  <a:pt x="6106064" y="1317157"/>
                  <a:pt x="6117336" y="1414743"/>
                </a:cubicBezTo>
                <a:cubicBezTo>
                  <a:pt x="6125534" y="1706999"/>
                  <a:pt x="5921295" y="1897072"/>
                  <a:pt x="5606342" y="1925737"/>
                </a:cubicBezTo>
                <a:cubicBezTo>
                  <a:pt x="5420635" y="1950731"/>
                  <a:pt x="5143244" y="1927441"/>
                  <a:pt x="4969424" y="1925737"/>
                </a:cubicBezTo>
                <a:cubicBezTo>
                  <a:pt x="4795604" y="1924033"/>
                  <a:pt x="4628018" y="1917233"/>
                  <a:pt x="4332505" y="1925737"/>
                </a:cubicBezTo>
                <a:cubicBezTo>
                  <a:pt x="4036992" y="1934241"/>
                  <a:pt x="3814593" y="1945708"/>
                  <a:pt x="3593680" y="1925737"/>
                </a:cubicBezTo>
                <a:cubicBezTo>
                  <a:pt x="3372767" y="1905766"/>
                  <a:pt x="3160684" y="1921179"/>
                  <a:pt x="2956761" y="1925737"/>
                </a:cubicBezTo>
                <a:cubicBezTo>
                  <a:pt x="2752838" y="1930295"/>
                  <a:pt x="2608884" y="1934689"/>
                  <a:pt x="2472703" y="1925737"/>
                </a:cubicBezTo>
                <a:cubicBezTo>
                  <a:pt x="2336522" y="1916785"/>
                  <a:pt x="2111448" y="1921432"/>
                  <a:pt x="1937691" y="1925737"/>
                </a:cubicBezTo>
                <a:cubicBezTo>
                  <a:pt x="1763934" y="1930042"/>
                  <a:pt x="1530183" y="1901425"/>
                  <a:pt x="1198866" y="1925737"/>
                </a:cubicBezTo>
                <a:cubicBezTo>
                  <a:pt x="867550" y="1950049"/>
                  <a:pt x="735785" y="1893531"/>
                  <a:pt x="510994" y="1925737"/>
                </a:cubicBezTo>
                <a:cubicBezTo>
                  <a:pt x="252883" y="1973461"/>
                  <a:pt x="-41126" y="1718645"/>
                  <a:pt x="0" y="1414743"/>
                </a:cubicBezTo>
                <a:cubicBezTo>
                  <a:pt x="1490" y="1260213"/>
                  <a:pt x="-4761" y="1166896"/>
                  <a:pt x="0" y="953831"/>
                </a:cubicBezTo>
                <a:cubicBezTo>
                  <a:pt x="4761" y="740766"/>
                  <a:pt x="-8062" y="630729"/>
                  <a:pt x="0" y="510994"/>
                </a:cubicBezTo>
                <a:close/>
              </a:path>
            </a:pathLst>
          </a:custGeom>
          <a:solidFill>
            <a:srgbClr val="AFEAFF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26535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B4D9B4C0-DE4A-42E5-AC5E-BA9B3F86FE89}"/>
              </a:ext>
            </a:extLst>
          </p:cNvPr>
          <p:cNvSpPr/>
          <p:nvPr/>
        </p:nvSpPr>
        <p:spPr>
          <a:xfrm>
            <a:off x="2878680" y="2367379"/>
            <a:ext cx="3880104" cy="3230483"/>
          </a:xfrm>
          <a:custGeom>
            <a:avLst/>
            <a:gdLst>
              <a:gd name="connsiteX0" fmla="*/ 0 w 3880104"/>
              <a:gd name="connsiteY0" fmla="*/ 857209 h 3230483"/>
              <a:gd name="connsiteX1" fmla="*/ 857209 w 3880104"/>
              <a:gd name="connsiteY1" fmla="*/ 0 h 3230483"/>
              <a:gd name="connsiteX2" fmla="*/ 1420287 w 3880104"/>
              <a:gd name="connsiteY2" fmla="*/ 0 h 3230483"/>
              <a:gd name="connsiteX3" fmla="*/ 1918395 w 3880104"/>
              <a:gd name="connsiteY3" fmla="*/ 0 h 3230483"/>
              <a:gd name="connsiteX4" fmla="*/ 2459817 w 3880104"/>
              <a:gd name="connsiteY4" fmla="*/ 0 h 3230483"/>
              <a:gd name="connsiteX5" fmla="*/ 3022895 w 3880104"/>
              <a:gd name="connsiteY5" fmla="*/ 0 h 3230483"/>
              <a:gd name="connsiteX6" fmla="*/ 3880104 w 3880104"/>
              <a:gd name="connsiteY6" fmla="*/ 857209 h 3230483"/>
              <a:gd name="connsiteX7" fmla="*/ 3880104 w 3880104"/>
              <a:gd name="connsiteY7" fmla="*/ 1392885 h 3230483"/>
              <a:gd name="connsiteX8" fmla="*/ 3880104 w 3880104"/>
              <a:gd name="connsiteY8" fmla="*/ 1913401 h 3230483"/>
              <a:gd name="connsiteX9" fmla="*/ 3880104 w 3880104"/>
              <a:gd name="connsiteY9" fmla="*/ 2373274 h 3230483"/>
              <a:gd name="connsiteX10" fmla="*/ 3022895 w 3880104"/>
              <a:gd name="connsiteY10" fmla="*/ 3230483 h 3230483"/>
              <a:gd name="connsiteX11" fmla="*/ 2481474 w 3880104"/>
              <a:gd name="connsiteY11" fmla="*/ 3230483 h 3230483"/>
              <a:gd name="connsiteX12" fmla="*/ 1983366 w 3880104"/>
              <a:gd name="connsiteY12" fmla="*/ 3230483 h 3230483"/>
              <a:gd name="connsiteX13" fmla="*/ 1506915 w 3880104"/>
              <a:gd name="connsiteY13" fmla="*/ 3230483 h 3230483"/>
              <a:gd name="connsiteX14" fmla="*/ 857209 w 3880104"/>
              <a:gd name="connsiteY14" fmla="*/ 3230483 h 3230483"/>
              <a:gd name="connsiteX15" fmla="*/ 0 w 3880104"/>
              <a:gd name="connsiteY15" fmla="*/ 2373274 h 3230483"/>
              <a:gd name="connsiteX16" fmla="*/ 0 w 3880104"/>
              <a:gd name="connsiteY16" fmla="*/ 1852758 h 3230483"/>
              <a:gd name="connsiteX17" fmla="*/ 0 w 3880104"/>
              <a:gd name="connsiteY17" fmla="*/ 1377725 h 3230483"/>
              <a:gd name="connsiteX18" fmla="*/ 0 w 3880104"/>
              <a:gd name="connsiteY18" fmla="*/ 857209 h 3230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880104" h="3230483" fill="none" extrusionOk="0">
                <a:moveTo>
                  <a:pt x="0" y="857209"/>
                </a:moveTo>
                <a:cubicBezTo>
                  <a:pt x="-52941" y="385966"/>
                  <a:pt x="390509" y="-12120"/>
                  <a:pt x="857209" y="0"/>
                </a:cubicBezTo>
                <a:cubicBezTo>
                  <a:pt x="1021367" y="-8476"/>
                  <a:pt x="1237006" y="12089"/>
                  <a:pt x="1420287" y="0"/>
                </a:cubicBezTo>
                <a:cubicBezTo>
                  <a:pt x="1603568" y="-12089"/>
                  <a:pt x="1677534" y="-21442"/>
                  <a:pt x="1918395" y="0"/>
                </a:cubicBezTo>
                <a:cubicBezTo>
                  <a:pt x="2159256" y="21442"/>
                  <a:pt x="2232668" y="18383"/>
                  <a:pt x="2459817" y="0"/>
                </a:cubicBezTo>
                <a:cubicBezTo>
                  <a:pt x="2686966" y="-18383"/>
                  <a:pt x="2786203" y="-15693"/>
                  <a:pt x="3022895" y="0"/>
                </a:cubicBezTo>
                <a:cubicBezTo>
                  <a:pt x="3512131" y="-48633"/>
                  <a:pt x="3893985" y="398795"/>
                  <a:pt x="3880104" y="857209"/>
                </a:cubicBezTo>
                <a:cubicBezTo>
                  <a:pt x="3891464" y="976938"/>
                  <a:pt x="3874288" y="1167918"/>
                  <a:pt x="3880104" y="1392885"/>
                </a:cubicBezTo>
                <a:cubicBezTo>
                  <a:pt x="3885920" y="1617852"/>
                  <a:pt x="3900844" y="1731390"/>
                  <a:pt x="3880104" y="1913401"/>
                </a:cubicBezTo>
                <a:cubicBezTo>
                  <a:pt x="3859364" y="2095412"/>
                  <a:pt x="3863937" y="2204594"/>
                  <a:pt x="3880104" y="2373274"/>
                </a:cubicBezTo>
                <a:cubicBezTo>
                  <a:pt x="3876296" y="2858568"/>
                  <a:pt x="3490460" y="3212034"/>
                  <a:pt x="3022895" y="3230483"/>
                </a:cubicBezTo>
                <a:cubicBezTo>
                  <a:pt x="2774306" y="3213096"/>
                  <a:pt x="2640067" y="3256854"/>
                  <a:pt x="2481474" y="3230483"/>
                </a:cubicBezTo>
                <a:cubicBezTo>
                  <a:pt x="2322881" y="3204112"/>
                  <a:pt x="2094266" y="3213635"/>
                  <a:pt x="1983366" y="3230483"/>
                </a:cubicBezTo>
                <a:cubicBezTo>
                  <a:pt x="1872466" y="3247331"/>
                  <a:pt x="1676810" y="3234852"/>
                  <a:pt x="1506915" y="3230483"/>
                </a:cubicBezTo>
                <a:cubicBezTo>
                  <a:pt x="1337020" y="3226114"/>
                  <a:pt x="1082323" y="3198223"/>
                  <a:pt x="857209" y="3230483"/>
                </a:cubicBezTo>
                <a:cubicBezTo>
                  <a:pt x="374853" y="3263910"/>
                  <a:pt x="85694" y="2871276"/>
                  <a:pt x="0" y="2373274"/>
                </a:cubicBezTo>
                <a:cubicBezTo>
                  <a:pt x="10443" y="2250405"/>
                  <a:pt x="-17503" y="2000701"/>
                  <a:pt x="0" y="1852758"/>
                </a:cubicBezTo>
                <a:cubicBezTo>
                  <a:pt x="17503" y="1704815"/>
                  <a:pt x="18520" y="1534584"/>
                  <a:pt x="0" y="1377725"/>
                </a:cubicBezTo>
                <a:cubicBezTo>
                  <a:pt x="-18520" y="1220866"/>
                  <a:pt x="-20157" y="1027182"/>
                  <a:pt x="0" y="857209"/>
                </a:cubicBezTo>
                <a:close/>
              </a:path>
              <a:path w="3880104" h="3230483" stroke="0" extrusionOk="0">
                <a:moveTo>
                  <a:pt x="0" y="857209"/>
                </a:moveTo>
                <a:cubicBezTo>
                  <a:pt x="-52868" y="351176"/>
                  <a:pt x="294753" y="33416"/>
                  <a:pt x="857209" y="0"/>
                </a:cubicBezTo>
                <a:cubicBezTo>
                  <a:pt x="1032558" y="-5084"/>
                  <a:pt x="1182057" y="-20241"/>
                  <a:pt x="1441944" y="0"/>
                </a:cubicBezTo>
                <a:cubicBezTo>
                  <a:pt x="1701832" y="20241"/>
                  <a:pt x="1743402" y="25282"/>
                  <a:pt x="1961709" y="0"/>
                </a:cubicBezTo>
                <a:cubicBezTo>
                  <a:pt x="2180017" y="-25282"/>
                  <a:pt x="2290805" y="-9007"/>
                  <a:pt x="2459817" y="0"/>
                </a:cubicBezTo>
                <a:cubicBezTo>
                  <a:pt x="2628829" y="9007"/>
                  <a:pt x="2872362" y="-2092"/>
                  <a:pt x="3022895" y="0"/>
                </a:cubicBezTo>
                <a:cubicBezTo>
                  <a:pt x="3547773" y="-105895"/>
                  <a:pt x="3779239" y="368340"/>
                  <a:pt x="3880104" y="857209"/>
                </a:cubicBezTo>
                <a:cubicBezTo>
                  <a:pt x="3863856" y="1012037"/>
                  <a:pt x="3891374" y="1244280"/>
                  <a:pt x="3880104" y="1362564"/>
                </a:cubicBezTo>
                <a:cubicBezTo>
                  <a:pt x="3868834" y="1480848"/>
                  <a:pt x="3894914" y="1663048"/>
                  <a:pt x="3880104" y="1898240"/>
                </a:cubicBezTo>
                <a:cubicBezTo>
                  <a:pt x="3865294" y="2133432"/>
                  <a:pt x="3890917" y="2192224"/>
                  <a:pt x="3880104" y="2373274"/>
                </a:cubicBezTo>
                <a:cubicBezTo>
                  <a:pt x="3826641" y="2843639"/>
                  <a:pt x="3513839" y="3182436"/>
                  <a:pt x="3022895" y="3230483"/>
                </a:cubicBezTo>
                <a:cubicBezTo>
                  <a:pt x="2861775" y="3241057"/>
                  <a:pt x="2663285" y="3241604"/>
                  <a:pt x="2459817" y="3230483"/>
                </a:cubicBezTo>
                <a:cubicBezTo>
                  <a:pt x="2256349" y="3219362"/>
                  <a:pt x="2027108" y="3226359"/>
                  <a:pt x="1875081" y="3230483"/>
                </a:cubicBezTo>
                <a:cubicBezTo>
                  <a:pt x="1723054" y="3234607"/>
                  <a:pt x="1273743" y="3277147"/>
                  <a:pt x="857209" y="3230483"/>
                </a:cubicBezTo>
                <a:cubicBezTo>
                  <a:pt x="270401" y="3249102"/>
                  <a:pt x="-28471" y="2827053"/>
                  <a:pt x="0" y="2373274"/>
                </a:cubicBezTo>
                <a:cubicBezTo>
                  <a:pt x="1360" y="2208487"/>
                  <a:pt x="5871" y="2073080"/>
                  <a:pt x="0" y="1852758"/>
                </a:cubicBezTo>
                <a:cubicBezTo>
                  <a:pt x="-5871" y="1632436"/>
                  <a:pt x="22431" y="1534479"/>
                  <a:pt x="0" y="1347403"/>
                </a:cubicBezTo>
                <a:cubicBezTo>
                  <a:pt x="-22431" y="1160328"/>
                  <a:pt x="-6228" y="1071752"/>
                  <a:pt x="0" y="857209"/>
                </a:cubicBezTo>
                <a:close/>
              </a:path>
            </a:pathLst>
          </a:custGeom>
          <a:solidFill>
            <a:srgbClr val="FFCCCC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26535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D8D3A350-015B-443D-A2E4-4F5BB7C01EBE}"/>
              </a:ext>
            </a:extLst>
          </p:cNvPr>
          <p:cNvSpPr/>
          <p:nvPr/>
        </p:nvSpPr>
        <p:spPr>
          <a:xfrm>
            <a:off x="185928" y="3394630"/>
            <a:ext cx="2517648" cy="911352"/>
          </a:xfrm>
          <a:custGeom>
            <a:avLst/>
            <a:gdLst>
              <a:gd name="connsiteX0" fmla="*/ 0 w 2517648"/>
              <a:gd name="connsiteY0" fmla="*/ 241827 h 911352"/>
              <a:gd name="connsiteX1" fmla="*/ 241827 w 2517648"/>
              <a:gd name="connsiteY1" fmla="*/ 0 h 911352"/>
              <a:gd name="connsiteX2" fmla="*/ 940165 w 2517648"/>
              <a:gd name="connsiteY2" fmla="*/ 0 h 911352"/>
              <a:gd name="connsiteX3" fmla="*/ 1618163 w 2517648"/>
              <a:gd name="connsiteY3" fmla="*/ 0 h 911352"/>
              <a:gd name="connsiteX4" fmla="*/ 2275821 w 2517648"/>
              <a:gd name="connsiteY4" fmla="*/ 0 h 911352"/>
              <a:gd name="connsiteX5" fmla="*/ 2517648 w 2517648"/>
              <a:gd name="connsiteY5" fmla="*/ 241827 h 911352"/>
              <a:gd name="connsiteX6" fmla="*/ 2517648 w 2517648"/>
              <a:gd name="connsiteY6" fmla="*/ 669525 h 911352"/>
              <a:gd name="connsiteX7" fmla="*/ 2275821 w 2517648"/>
              <a:gd name="connsiteY7" fmla="*/ 911352 h 911352"/>
              <a:gd name="connsiteX8" fmla="*/ 1577483 w 2517648"/>
              <a:gd name="connsiteY8" fmla="*/ 911352 h 911352"/>
              <a:gd name="connsiteX9" fmla="*/ 960505 w 2517648"/>
              <a:gd name="connsiteY9" fmla="*/ 911352 h 911352"/>
              <a:gd name="connsiteX10" fmla="*/ 241827 w 2517648"/>
              <a:gd name="connsiteY10" fmla="*/ 911352 h 911352"/>
              <a:gd name="connsiteX11" fmla="*/ 0 w 2517648"/>
              <a:gd name="connsiteY11" fmla="*/ 669525 h 911352"/>
              <a:gd name="connsiteX12" fmla="*/ 0 w 2517648"/>
              <a:gd name="connsiteY12" fmla="*/ 241827 h 911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17648" h="911352" fill="none" extrusionOk="0">
                <a:moveTo>
                  <a:pt x="0" y="241827"/>
                </a:moveTo>
                <a:cubicBezTo>
                  <a:pt x="-26990" y="112702"/>
                  <a:pt x="92575" y="-10829"/>
                  <a:pt x="241827" y="0"/>
                </a:cubicBezTo>
                <a:cubicBezTo>
                  <a:pt x="577179" y="22801"/>
                  <a:pt x="744986" y="-1111"/>
                  <a:pt x="940165" y="0"/>
                </a:cubicBezTo>
                <a:cubicBezTo>
                  <a:pt x="1135344" y="1111"/>
                  <a:pt x="1449419" y="-30710"/>
                  <a:pt x="1618163" y="0"/>
                </a:cubicBezTo>
                <a:cubicBezTo>
                  <a:pt x="1786907" y="30710"/>
                  <a:pt x="1972017" y="-19796"/>
                  <a:pt x="2275821" y="0"/>
                </a:cubicBezTo>
                <a:cubicBezTo>
                  <a:pt x="2378759" y="1261"/>
                  <a:pt x="2519909" y="104194"/>
                  <a:pt x="2517648" y="241827"/>
                </a:cubicBezTo>
                <a:cubicBezTo>
                  <a:pt x="2525272" y="335991"/>
                  <a:pt x="2528437" y="456654"/>
                  <a:pt x="2517648" y="669525"/>
                </a:cubicBezTo>
                <a:cubicBezTo>
                  <a:pt x="2523275" y="814224"/>
                  <a:pt x="2396911" y="917926"/>
                  <a:pt x="2275821" y="911352"/>
                </a:cubicBezTo>
                <a:cubicBezTo>
                  <a:pt x="2134353" y="943166"/>
                  <a:pt x="1902279" y="925755"/>
                  <a:pt x="1577483" y="911352"/>
                </a:cubicBezTo>
                <a:cubicBezTo>
                  <a:pt x="1252687" y="896949"/>
                  <a:pt x="1175302" y="914670"/>
                  <a:pt x="960505" y="911352"/>
                </a:cubicBezTo>
                <a:cubicBezTo>
                  <a:pt x="745708" y="908034"/>
                  <a:pt x="566872" y="938750"/>
                  <a:pt x="241827" y="911352"/>
                </a:cubicBezTo>
                <a:cubicBezTo>
                  <a:pt x="131272" y="919402"/>
                  <a:pt x="1728" y="808904"/>
                  <a:pt x="0" y="669525"/>
                </a:cubicBezTo>
                <a:cubicBezTo>
                  <a:pt x="-13990" y="494231"/>
                  <a:pt x="5967" y="434673"/>
                  <a:pt x="0" y="241827"/>
                </a:cubicBezTo>
                <a:close/>
              </a:path>
              <a:path w="2517648" h="911352" stroke="0" extrusionOk="0">
                <a:moveTo>
                  <a:pt x="0" y="241827"/>
                </a:moveTo>
                <a:cubicBezTo>
                  <a:pt x="-2852" y="106511"/>
                  <a:pt x="82021" y="9852"/>
                  <a:pt x="241827" y="0"/>
                </a:cubicBezTo>
                <a:cubicBezTo>
                  <a:pt x="570150" y="-20467"/>
                  <a:pt x="750112" y="18237"/>
                  <a:pt x="960505" y="0"/>
                </a:cubicBezTo>
                <a:cubicBezTo>
                  <a:pt x="1170898" y="-18237"/>
                  <a:pt x="1336186" y="29473"/>
                  <a:pt x="1618163" y="0"/>
                </a:cubicBezTo>
                <a:cubicBezTo>
                  <a:pt x="1900140" y="-29473"/>
                  <a:pt x="1982691" y="-8110"/>
                  <a:pt x="2275821" y="0"/>
                </a:cubicBezTo>
                <a:cubicBezTo>
                  <a:pt x="2404975" y="-14182"/>
                  <a:pt x="2523967" y="84888"/>
                  <a:pt x="2517648" y="241827"/>
                </a:cubicBezTo>
                <a:cubicBezTo>
                  <a:pt x="2536900" y="433713"/>
                  <a:pt x="2527051" y="541095"/>
                  <a:pt x="2517648" y="669525"/>
                </a:cubicBezTo>
                <a:cubicBezTo>
                  <a:pt x="2515198" y="779714"/>
                  <a:pt x="2406597" y="915217"/>
                  <a:pt x="2275821" y="911352"/>
                </a:cubicBezTo>
                <a:cubicBezTo>
                  <a:pt x="2101929" y="910344"/>
                  <a:pt x="1791885" y="902158"/>
                  <a:pt x="1638503" y="911352"/>
                </a:cubicBezTo>
                <a:cubicBezTo>
                  <a:pt x="1485121" y="920546"/>
                  <a:pt x="1218479" y="881885"/>
                  <a:pt x="960505" y="911352"/>
                </a:cubicBezTo>
                <a:cubicBezTo>
                  <a:pt x="702531" y="940819"/>
                  <a:pt x="510114" y="904359"/>
                  <a:pt x="241827" y="911352"/>
                </a:cubicBezTo>
                <a:cubicBezTo>
                  <a:pt x="117090" y="902636"/>
                  <a:pt x="12526" y="795005"/>
                  <a:pt x="0" y="669525"/>
                </a:cubicBezTo>
                <a:cubicBezTo>
                  <a:pt x="-19527" y="571780"/>
                  <a:pt x="18097" y="437681"/>
                  <a:pt x="0" y="241827"/>
                </a:cubicBezTo>
                <a:close/>
              </a:path>
            </a:pathLst>
          </a:custGeom>
          <a:solidFill>
            <a:srgbClr val="FFFF99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26535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F8F09970-719F-4FC6-A28D-764BAB64EE67}"/>
              </a:ext>
            </a:extLst>
          </p:cNvPr>
          <p:cNvSpPr/>
          <p:nvPr/>
        </p:nvSpPr>
        <p:spPr>
          <a:xfrm>
            <a:off x="185928" y="2373209"/>
            <a:ext cx="2517648" cy="911352"/>
          </a:xfrm>
          <a:custGeom>
            <a:avLst/>
            <a:gdLst>
              <a:gd name="connsiteX0" fmla="*/ 0 w 2517648"/>
              <a:gd name="connsiteY0" fmla="*/ 241827 h 911352"/>
              <a:gd name="connsiteX1" fmla="*/ 241827 w 2517648"/>
              <a:gd name="connsiteY1" fmla="*/ 0 h 911352"/>
              <a:gd name="connsiteX2" fmla="*/ 940165 w 2517648"/>
              <a:gd name="connsiteY2" fmla="*/ 0 h 911352"/>
              <a:gd name="connsiteX3" fmla="*/ 1618163 w 2517648"/>
              <a:gd name="connsiteY3" fmla="*/ 0 h 911352"/>
              <a:gd name="connsiteX4" fmla="*/ 2275821 w 2517648"/>
              <a:gd name="connsiteY4" fmla="*/ 0 h 911352"/>
              <a:gd name="connsiteX5" fmla="*/ 2517648 w 2517648"/>
              <a:gd name="connsiteY5" fmla="*/ 241827 h 911352"/>
              <a:gd name="connsiteX6" fmla="*/ 2517648 w 2517648"/>
              <a:gd name="connsiteY6" fmla="*/ 669525 h 911352"/>
              <a:gd name="connsiteX7" fmla="*/ 2275821 w 2517648"/>
              <a:gd name="connsiteY7" fmla="*/ 911352 h 911352"/>
              <a:gd name="connsiteX8" fmla="*/ 1577483 w 2517648"/>
              <a:gd name="connsiteY8" fmla="*/ 911352 h 911352"/>
              <a:gd name="connsiteX9" fmla="*/ 960505 w 2517648"/>
              <a:gd name="connsiteY9" fmla="*/ 911352 h 911352"/>
              <a:gd name="connsiteX10" fmla="*/ 241827 w 2517648"/>
              <a:gd name="connsiteY10" fmla="*/ 911352 h 911352"/>
              <a:gd name="connsiteX11" fmla="*/ 0 w 2517648"/>
              <a:gd name="connsiteY11" fmla="*/ 669525 h 911352"/>
              <a:gd name="connsiteX12" fmla="*/ 0 w 2517648"/>
              <a:gd name="connsiteY12" fmla="*/ 241827 h 911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17648" h="911352" fill="none" extrusionOk="0">
                <a:moveTo>
                  <a:pt x="0" y="241827"/>
                </a:moveTo>
                <a:cubicBezTo>
                  <a:pt x="-26990" y="112702"/>
                  <a:pt x="92575" y="-10829"/>
                  <a:pt x="241827" y="0"/>
                </a:cubicBezTo>
                <a:cubicBezTo>
                  <a:pt x="577179" y="22801"/>
                  <a:pt x="744986" y="-1111"/>
                  <a:pt x="940165" y="0"/>
                </a:cubicBezTo>
                <a:cubicBezTo>
                  <a:pt x="1135344" y="1111"/>
                  <a:pt x="1449419" y="-30710"/>
                  <a:pt x="1618163" y="0"/>
                </a:cubicBezTo>
                <a:cubicBezTo>
                  <a:pt x="1786907" y="30710"/>
                  <a:pt x="1972017" y="-19796"/>
                  <a:pt x="2275821" y="0"/>
                </a:cubicBezTo>
                <a:cubicBezTo>
                  <a:pt x="2378759" y="1261"/>
                  <a:pt x="2519909" y="104194"/>
                  <a:pt x="2517648" y="241827"/>
                </a:cubicBezTo>
                <a:cubicBezTo>
                  <a:pt x="2525272" y="335991"/>
                  <a:pt x="2528437" y="456654"/>
                  <a:pt x="2517648" y="669525"/>
                </a:cubicBezTo>
                <a:cubicBezTo>
                  <a:pt x="2523275" y="814224"/>
                  <a:pt x="2396911" y="917926"/>
                  <a:pt x="2275821" y="911352"/>
                </a:cubicBezTo>
                <a:cubicBezTo>
                  <a:pt x="2134353" y="943166"/>
                  <a:pt x="1902279" y="925755"/>
                  <a:pt x="1577483" y="911352"/>
                </a:cubicBezTo>
                <a:cubicBezTo>
                  <a:pt x="1252687" y="896949"/>
                  <a:pt x="1175302" y="914670"/>
                  <a:pt x="960505" y="911352"/>
                </a:cubicBezTo>
                <a:cubicBezTo>
                  <a:pt x="745708" y="908034"/>
                  <a:pt x="566872" y="938750"/>
                  <a:pt x="241827" y="911352"/>
                </a:cubicBezTo>
                <a:cubicBezTo>
                  <a:pt x="131272" y="919402"/>
                  <a:pt x="1728" y="808904"/>
                  <a:pt x="0" y="669525"/>
                </a:cubicBezTo>
                <a:cubicBezTo>
                  <a:pt x="-13990" y="494231"/>
                  <a:pt x="5967" y="434673"/>
                  <a:pt x="0" y="241827"/>
                </a:cubicBezTo>
                <a:close/>
              </a:path>
              <a:path w="2517648" h="911352" stroke="0" extrusionOk="0">
                <a:moveTo>
                  <a:pt x="0" y="241827"/>
                </a:moveTo>
                <a:cubicBezTo>
                  <a:pt x="-2852" y="106511"/>
                  <a:pt x="82021" y="9852"/>
                  <a:pt x="241827" y="0"/>
                </a:cubicBezTo>
                <a:cubicBezTo>
                  <a:pt x="570150" y="-20467"/>
                  <a:pt x="750112" y="18237"/>
                  <a:pt x="960505" y="0"/>
                </a:cubicBezTo>
                <a:cubicBezTo>
                  <a:pt x="1170898" y="-18237"/>
                  <a:pt x="1336186" y="29473"/>
                  <a:pt x="1618163" y="0"/>
                </a:cubicBezTo>
                <a:cubicBezTo>
                  <a:pt x="1900140" y="-29473"/>
                  <a:pt x="1982691" y="-8110"/>
                  <a:pt x="2275821" y="0"/>
                </a:cubicBezTo>
                <a:cubicBezTo>
                  <a:pt x="2404975" y="-14182"/>
                  <a:pt x="2523967" y="84888"/>
                  <a:pt x="2517648" y="241827"/>
                </a:cubicBezTo>
                <a:cubicBezTo>
                  <a:pt x="2536900" y="433713"/>
                  <a:pt x="2527051" y="541095"/>
                  <a:pt x="2517648" y="669525"/>
                </a:cubicBezTo>
                <a:cubicBezTo>
                  <a:pt x="2515198" y="779714"/>
                  <a:pt x="2406597" y="915217"/>
                  <a:pt x="2275821" y="911352"/>
                </a:cubicBezTo>
                <a:cubicBezTo>
                  <a:pt x="2101929" y="910344"/>
                  <a:pt x="1791885" y="902158"/>
                  <a:pt x="1638503" y="911352"/>
                </a:cubicBezTo>
                <a:cubicBezTo>
                  <a:pt x="1485121" y="920546"/>
                  <a:pt x="1218479" y="881885"/>
                  <a:pt x="960505" y="911352"/>
                </a:cubicBezTo>
                <a:cubicBezTo>
                  <a:pt x="702531" y="940819"/>
                  <a:pt x="510114" y="904359"/>
                  <a:pt x="241827" y="911352"/>
                </a:cubicBezTo>
                <a:cubicBezTo>
                  <a:pt x="117090" y="902636"/>
                  <a:pt x="12526" y="795005"/>
                  <a:pt x="0" y="669525"/>
                </a:cubicBezTo>
                <a:cubicBezTo>
                  <a:pt x="-19527" y="571780"/>
                  <a:pt x="18097" y="437681"/>
                  <a:pt x="0" y="241827"/>
                </a:cubicBezTo>
                <a:close/>
              </a:path>
            </a:pathLst>
          </a:custGeom>
          <a:solidFill>
            <a:srgbClr val="AFEAFF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26535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B2A4E369-8A0F-427C-9B9B-BD092EB1352B}"/>
              </a:ext>
            </a:extLst>
          </p:cNvPr>
          <p:cNvSpPr/>
          <p:nvPr/>
        </p:nvSpPr>
        <p:spPr>
          <a:xfrm>
            <a:off x="611123" y="829340"/>
            <a:ext cx="5815584" cy="1300703"/>
          </a:xfrm>
          <a:custGeom>
            <a:avLst/>
            <a:gdLst>
              <a:gd name="connsiteX0" fmla="*/ 0 w 5815584"/>
              <a:gd name="connsiteY0" fmla="*/ 345142 h 1300703"/>
              <a:gd name="connsiteX1" fmla="*/ 345142 w 5815584"/>
              <a:gd name="connsiteY1" fmla="*/ 0 h 1300703"/>
              <a:gd name="connsiteX2" fmla="*/ 985805 w 5815584"/>
              <a:gd name="connsiteY2" fmla="*/ 0 h 1300703"/>
              <a:gd name="connsiteX3" fmla="*/ 1523961 w 5815584"/>
              <a:gd name="connsiteY3" fmla="*/ 0 h 1300703"/>
              <a:gd name="connsiteX4" fmla="*/ 2215877 w 5815584"/>
              <a:gd name="connsiteY4" fmla="*/ 0 h 1300703"/>
              <a:gd name="connsiteX5" fmla="*/ 2754033 w 5815584"/>
              <a:gd name="connsiteY5" fmla="*/ 0 h 1300703"/>
              <a:gd name="connsiteX6" fmla="*/ 3445948 w 5815584"/>
              <a:gd name="connsiteY6" fmla="*/ 0 h 1300703"/>
              <a:gd name="connsiteX7" fmla="*/ 3932852 w 5815584"/>
              <a:gd name="connsiteY7" fmla="*/ 0 h 1300703"/>
              <a:gd name="connsiteX8" fmla="*/ 4624767 w 5815584"/>
              <a:gd name="connsiteY8" fmla="*/ 0 h 1300703"/>
              <a:gd name="connsiteX9" fmla="*/ 5470442 w 5815584"/>
              <a:gd name="connsiteY9" fmla="*/ 0 h 1300703"/>
              <a:gd name="connsiteX10" fmla="*/ 5815584 w 5815584"/>
              <a:gd name="connsiteY10" fmla="*/ 345142 h 1300703"/>
              <a:gd name="connsiteX11" fmla="*/ 5815584 w 5815584"/>
              <a:gd name="connsiteY11" fmla="*/ 955561 h 1300703"/>
              <a:gd name="connsiteX12" fmla="*/ 5470442 w 5815584"/>
              <a:gd name="connsiteY12" fmla="*/ 1300703 h 1300703"/>
              <a:gd name="connsiteX13" fmla="*/ 4932286 w 5815584"/>
              <a:gd name="connsiteY13" fmla="*/ 1300703 h 1300703"/>
              <a:gd name="connsiteX14" fmla="*/ 4342876 w 5815584"/>
              <a:gd name="connsiteY14" fmla="*/ 1300703 h 1300703"/>
              <a:gd name="connsiteX15" fmla="*/ 3702214 w 5815584"/>
              <a:gd name="connsiteY15" fmla="*/ 1300703 h 1300703"/>
              <a:gd name="connsiteX16" fmla="*/ 3164057 w 5815584"/>
              <a:gd name="connsiteY16" fmla="*/ 1300703 h 1300703"/>
              <a:gd name="connsiteX17" fmla="*/ 2420889 w 5815584"/>
              <a:gd name="connsiteY17" fmla="*/ 1300703 h 1300703"/>
              <a:gd name="connsiteX18" fmla="*/ 1780226 w 5815584"/>
              <a:gd name="connsiteY18" fmla="*/ 1300703 h 1300703"/>
              <a:gd name="connsiteX19" fmla="*/ 1037058 w 5815584"/>
              <a:gd name="connsiteY19" fmla="*/ 1300703 h 1300703"/>
              <a:gd name="connsiteX20" fmla="*/ 345142 w 5815584"/>
              <a:gd name="connsiteY20" fmla="*/ 1300703 h 1300703"/>
              <a:gd name="connsiteX21" fmla="*/ 0 w 5815584"/>
              <a:gd name="connsiteY21" fmla="*/ 955561 h 1300703"/>
              <a:gd name="connsiteX22" fmla="*/ 0 w 5815584"/>
              <a:gd name="connsiteY22" fmla="*/ 345142 h 1300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815584" h="1300703" fill="none" extrusionOk="0">
                <a:moveTo>
                  <a:pt x="0" y="345142"/>
                </a:moveTo>
                <a:cubicBezTo>
                  <a:pt x="-15447" y="153651"/>
                  <a:pt x="177623" y="19886"/>
                  <a:pt x="345142" y="0"/>
                </a:cubicBezTo>
                <a:cubicBezTo>
                  <a:pt x="593625" y="2419"/>
                  <a:pt x="710106" y="28916"/>
                  <a:pt x="985805" y="0"/>
                </a:cubicBezTo>
                <a:cubicBezTo>
                  <a:pt x="1261504" y="-28916"/>
                  <a:pt x="1367678" y="-23339"/>
                  <a:pt x="1523961" y="0"/>
                </a:cubicBezTo>
                <a:cubicBezTo>
                  <a:pt x="1680244" y="23339"/>
                  <a:pt x="1937605" y="-23388"/>
                  <a:pt x="2215877" y="0"/>
                </a:cubicBezTo>
                <a:cubicBezTo>
                  <a:pt x="2494149" y="23388"/>
                  <a:pt x="2582916" y="16525"/>
                  <a:pt x="2754033" y="0"/>
                </a:cubicBezTo>
                <a:cubicBezTo>
                  <a:pt x="2925150" y="-16525"/>
                  <a:pt x="3189570" y="2850"/>
                  <a:pt x="3445948" y="0"/>
                </a:cubicBezTo>
                <a:cubicBezTo>
                  <a:pt x="3702327" y="-2850"/>
                  <a:pt x="3815396" y="-11448"/>
                  <a:pt x="3932852" y="0"/>
                </a:cubicBezTo>
                <a:cubicBezTo>
                  <a:pt x="4050308" y="11448"/>
                  <a:pt x="4341328" y="-18695"/>
                  <a:pt x="4624767" y="0"/>
                </a:cubicBezTo>
                <a:cubicBezTo>
                  <a:pt x="4908207" y="18695"/>
                  <a:pt x="5059269" y="6852"/>
                  <a:pt x="5470442" y="0"/>
                </a:cubicBezTo>
                <a:cubicBezTo>
                  <a:pt x="5636016" y="14042"/>
                  <a:pt x="5828961" y="190769"/>
                  <a:pt x="5815584" y="345142"/>
                </a:cubicBezTo>
                <a:cubicBezTo>
                  <a:pt x="5819255" y="554418"/>
                  <a:pt x="5817620" y="674577"/>
                  <a:pt x="5815584" y="955561"/>
                </a:cubicBezTo>
                <a:cubicBezTo>
                  <a:pt x="5857396" y="1135111"/>
                  <a:pt x="5656215" y="1334259"/>
                  <a:pt x="5470442" y="1300703"/>
                </a:cubicBezTo>
                <a:cubicBezTo>
                  <a:pt x="5236681" y="1326218"/>
                  <a:pt x="5122745" y="1309901"/>
                  <a:pt x="4932286" y="1300703"/>
                </a:cubicBezTo>
                <a:cubicBezTo>
                  <a:pt x="4741827" y="1291505"/>
                  <a:pt x="4593105" y="1327065"/>
                  <a:pt x="4342876" y="1300703"/>
                </a:cubicBezTo>
                <a:cubicBezTo>
                  <a:pt x="4092647" y="1274342"/>
                  <a:pt x="3987559" y="1296805"/>
                  <a:pt x="3702214" y="1300703"/>
                </a:cubicBezTo>
                <a:cubicBezTo>
                  <a:pt x="3416869" y="1304601"/>
                  <a:pt x="3392344" y="1303298"/>
                  <a:pt x="3164057" y="1300703"/>
                </a:cubicBezTo>
                <a:cubicBezTo>
                  <a:pt x="2935770" y="1298108"/>
                  <a:pt x="2659034" y="1272450"/>
                  <a:pt x="2420889" y="1300703"/>
                </a:cubicBezTo>
                <a:cubicBezTo>
                  <a:pt x="2182744" y="1328956"/>
                  <a:pt x="2000173" y="1290274"/>
                  <a:pt x="1780226" y="1300703"/>
                </a:cubicBezTo>
                <a:cubicBezTo>
                  <a:pt x="1560279" y="1311132"/>
                  <a:pt x="1271878" y="1272602"/>
                  <a:pt x="1037058" y="1300703"/>
                </a:cubicBezTo>
                <a:cubicBezTo>
                  <a:pt x="802238" y="1328804"/>
                  <a:pt x="579166" y="1315956"/>
                  <a:pt x="345142" y="1300703"/>
                </a:cubicBezTo>
                <a:cubicBezTo>
                  <a:pt x="151382" y="1312214"/>
                  <a:pt x="23388" y="1106790"/>
                  <a:pt x="0" y="955561"/>
                </a:cubicBezTo>
                <a:cubicBezTo>
                  <a:pt x="15118" y="704809"/>
                  <a:pt x="-3100" y="621593"/>
                  <a:pt x="0" y="345142"/>
                </a:cubicBezTo>
                <a:close/>
              </a:path>
              <a:path w="5815584" h="1300703" stroke="0" extrusionOk="0">
                <a:moveTo>
                  <a:pt x="0" y="345142"/>
                </a:moveTo>
                <a:cubicBezTo>
                  <a:pt x="-40307" y="129663"/>
                  <a:pt x="117032" y="14072"/>
                  <a:pt x="345142" y="0"/>
                </a:cubicBezTo>
                <a:cubicBezTo>
                  <a:pt x="530068" y="-2498"/>
                  <a:pt x="829318" y="-24038"/>
                  <a:pt x="1088311" y="0"/>
                </a:cubicBezTo>
                <a:cubicBezTo>
                  <a:pt x="1347304" y="24038"/>
                  <a:pt x="1505220" y="25433"/>
                  <a:pt x="1677720" y="0"/>
                </a:cubicBezTo>
                <a:cubicBezTo>
                  <a:pt x="1850220" y="-25433"/>
                  <a:pt x="1981037" y="15570"/>
                  <a:pt x="2215877" y="0"/>
                </a:cubicBezTo>
                <a:cubicBezTo>
                  <a:pt x="2450717" y="-15570"/>
                  <a:pt x="2662419" y="-30212"/>
                  <a:pt x="2907792" y="0"/>
                </a:cubicBezTo>
                <a:cubicBezTo>
                  <a:pt x="3153165" y="30212"/>
                  <a:pt x="3259544" y="16941"/>
                  <a:pt x="3497202" y="0"/>
                </a:cubicBezTo>
                <a:cubicBezTo>
                  <a:pt x="3734860" y="-16941"/>
                  <a:pt x="3945894" y="-10012"/>
                  <a:pt x="4240370" y="0"/>
                </a:cubicBezTo>
                <a:cubicBezTo>
                  <a:pt x="4534846" y="10012"/>
                  <a:pt x="4654617" y="-7679"/>
                  <a:pt x="4778527" y="0"/>
                </a:cubicBezTo>
                <a:cubicBezTo>
                  <a:pt x="4902437" y="7679"/>
                  <a:pt x="5198265" y="32904"/>
                  <a:pt x="5470442" y="0"/>
                </a:cubicBezTo>
                <a:cubicBezTo>
                  <a:pt x="5675660" y="3511"/>
                  <a:pt x="5771945" y="147467"/>
                  <a:pt x="5815584" y="345142"/>
                </a:cubicBezTo>
                <a:cubicBezTo>
                  <a:pt x="5797966" y="623845"/>
                  <a:pt x="5834737" y="667323"/>
                  <a:pt x="5815584" y="955561"/>
                </a:cubicBezTo>
                <a:cubicBezTo>
                  <a:pt x="5822112" y="1139728"/>
                  <a:pt x="5673537" y="1292657"/>
                  <a:pt x="5470442" y="1300703"/>
                </a:cubicBezTo>
                <a:cubicBezTo>
                  <a:pt x="5247810" y="1301613"/>
                  <a:pt x="5009731" y="1283659"/>
                  <a:pt x="4829780" y="1300703"/>
                </a:cubicBezTo>
                <a:cubicBezTo>
                  <a:pt x="4649829" y="1317747"/>
                  <a:pt x="4464458" y="1300875"/>
                  <a:pt x="4291623" y="1300703"/>
                </a:cubicBezTo>
                <a:cubicBezTo>
                  <a:pt x="4118788" y="1300531"/>
                  <a:pt x="3810622" y="1310695"/>
                  <a:pt x="3650961" y="1300703"/>
                </a:cubicBezTo>
                <a:cubicBezTo>
                  <a:pt x="3491300" y="1290711"/>
                  <a:pt x="3143276" y="1313690"/>
                  <a:pt x="2907792" y="1300703"/>
                </a:cubicBezTo>
                <a:cubicBezTo>
                  <a:pt x="2672308" y="1287716"/>
                  <a:pt x="2567150" y="1305214"/>
                  <a:pt x="2267130" y="1300703"/>
                </a:cubicBezTo>
                <a:cubicBezTo>
                  <a:pt x="1967110" y="1296192"/>
                  <a:pt x="1917915" y="1287196"/>
                  <a:pt x="1780226" y="1300703"/>
                </a:cubicBezTo>
                <a:cubicBezTo>
                  <a:pt x="1642537" y="1314210"/>
                  <a:pt x="1423739" y="1308921"/>
                  <a:pt x="1242070" y="1300703"/>
                </a:cubicBezTo>
                <a:cubicBezTo>
                  <a:pt x="1060401" y="1292485"/>
                  <a:pt x="608967" y="1269764"/>
                  <a:pt x="345142" y="1300703"/>
                </a:cubicBezTo>
                <a:cubicBezTo>
                  <a:pt x="172183" y="1296967"/>
                  <a:pt x="4641" y="1190244"/>
                  <a:pt x="0" y="955561"/>
                </a:cubicBezTo>
                <a:cubicBezTo>
                  <a:pt x="26637" y="743767"/>
                  <a:pt x="-28832" y="489603"/>
                  <a:pt x="0" y="345142"/>
                </a:cubicBezTo>
                <a:close/>
              </a:path>
            </a:pathLst>
          </a:custGeom>
          <a:solidFill>
            <a:srgbClr val="FFFF99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26535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F364AC46-0E8C-4EEE-8A21-0CA97E25C98F}"/>
              </a:ext>
            </a:extLst>
          </p:cNvPr>
          <p:cNvSpPr/>
          <p:nvPr/>
        </p:nvSpPr>
        <p:spPr>
          <a:xfrm>
            <a:off x="521208" y="783987"/>
            <a:ext cx="5815584" cy="1232918"/>
          </a:xfrm>
          <a:custGeom>
            <a:avLst/>
            <a:gdLst>
              <a:gd name="connsiteX0" fmla="*/ 0 w 5815584"/>
              <a:gd name="connsiteY0" fmla="*/ 327155 h 1232918"/>
              <a:gd name="connsiteX1" fmla="*/ 327155 w 5815584"/>
              <a:gd name="connsiteY1" fmla="*/ 0 h 1232918"/>
              <a:gd name="connsiteX2" fmla="*/ 1075540 w 5815584"/>
              <a:gd name="connsiteY2" fmla="*/ 0 h 1232918"/>
              <a:gd name="connsiteX3" fmla="*/ 1669086 w 5815584"/>
              <a:gd name="connsiteY3" fmla="*/ 0 h 1232918"/>
              <a:gd name="connsiteX4" fmla="*/ 2211020 w 5815584"/>
              <a:gd name="connsiteY4" fmla="*/ 0 h 1232918"/>
              <a:gd name="connsiteX5" fmla="*/ 2907792 w 5815584"/>
              <a:gd name="connsiteY5" fmla="*/ 0 h 1232918"/>
              <a:gd name="connsiteX6" fmla="*/ 3501339 w 5815584"/>
              <a:gd name="connsiteY6" fmla="*/ 0 h 1232918"/>
              <a:gd name="connsiteX7" fmla="*/ 4249723 w 5815584"/>
              <a:gd name="connsiteY7" fmla="*/ 0 h 1232918"/>
              <a:gd name="connsiteX8" fmla="*/ 4791657 w 5815584"/>
              <a:gd name="connsiteY8" fmla="*/ 0 h 1232918"/>
              <a:gd name="connsiteX9" fmla="*/ 5488429 w 5815584"/>
              <a:gd name="connsiteY9" fmla="*/ 0 h 1232918"/>
              <a:gd name="connsiteX10" fmla="*/ 5815584 w 5815584"/>
              <a:gd name="connsiteY10" fmla="*/ 327155 h 1232918"/>
              <a:gd name="connsiteX11" fmla="*/ 5815584 w 5815584"/>
              <a:gd name="connsiteY11" fmla="*/ 905763 h 1232918"/>
              <a:gd name="connsiteX12" fmla="*/ 5488429 w 5815584"/>
              <a:gd name="connsiteY12" fmla="*/ 1232918 h 1232918"/>
              <a:gd name="connsiteX13" fmla="*/ 4843270 w 5815584"/>
              <a:gd name="connsiteY13" fmla="*/ 1232918 h 1232918"/>
              <a:gd name="connsiteX14" fmla="*/ 4301336 w 5815584"/>
              <a:gd name="connsiteY14" fmla="*/ 1232918 h 1232918"/>
              <a:gd name="connsiteX15" fmla="*/ 3656177 w 5815584"/>
              <a:gd name="connsiteY15" fmla="*/ 1232918 h 1232918"/>
              <a:gd name="connsiteX16" fmla="*/ 2907792 w 5815584"/>
              <a:gd name="connsiteY16" fmla="*/ 1232918 h 1232918"/>
              <a:gd name="connsiteX17" fmla="*/ 2262633 w 5815584"/>
              <a:gd name="connsiteY17" fmla="*/ 1232918 h 1232918"/>
              <a:gd name="connsiteX18" fmla="*/ 1772312 w 5815584"/>
              <a:gd name="connsiteY18" fmla="*/ 1232918 h 1232918"/>
              <a:gd name="connsiteX19" fmla="*/ 1230378 w 5815584"/>
              <a:gd name="connsiteY19" fmla="*/ 1232918 h 1232918"/>
              <a:gd name="connsiteX20" fmla="*/ 327155 w 5815584"/>
              <a:gd name="connsiteY20" fmla="*/ 1232918 h 1232918"/>
              <a:gd name="connsiteX21" fmla="*/ 0 w 5815584"/>
              <a:gd name="connsiteY21" fmla="*/ 905763 h 1232918"/>
              <a:gd name="connsiteX22" fmla="*/ 0 w 5815584"/>
              <a:gd name="connsiteY22" fmla="*/ 327155 h 1232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815584" h="1232918" extrusionOk="0">
                <a:moveTo>
                  <a:pt x="0" y="327155"/>
                </a:moveTo>
                <a:cubicBezTo>
                  <a:pt x="-24470" y="131379"/>
                  <a:pt x="115320" y="11692"/>
                  <a:pt x="327155" y="0"/>
                </a:cubicBezTo>
                <a:cubicBezTo>
                  <a:pt x="575448" y="-16521"/>
                  <a:pt x="849337" y="12873"/>
                  <a:pt x="1075540" y="0"/>
                </a:cubicBezTo>
                <a:cubicBezTo>
                  <a:pt x="1301743" y="-12873"/>
                  <a:pt x="1527322" y="13762"/>
                  <a:pt x="1669086" y="0"/>
                </a:cubicBezTo>
                <a:cubicBezTo>
                  <a:pt x="1810850" y="-13762"/>
                  <a:pt x="2062088" y="-13035"/>
                  <a:pt x="2211020" y="0"/>
                </a:cubicBezTo>
                <a:cubicBezTo>
                  <a:pt x="2359952" y="13035"/>
                  <a:pt x="2661096" y="5855"/>
                  <a:pt x="2907792" y="0"/>
                </a:cubicBezTo>
                <a:cubicBezTo>
                  <a:pt x="3154488" y="-5855"/>
                  <a:pt x="3369513" y="-28493"/>
                  <a:pt x="3501339" y="0"/>
                </a:cubicBezTo>
                <a:cubicBezTo>
                  <a:pt x="3633165" y="28493"/>
                  <a:pt x="3911530" y="-11550"/>
                  <a:pt x="4249723" y="0"/>
                </a:cubicBezTo>
                <a:cubicBezTo>
                  <a:pt x="4587916" y="11550"/>
                  <a:pt x="4567826" y="-7026"/>
                  <a:pt x="4791657" y="0"/>
                </a:cubicBezTo>
                <a:cubicBezTo>
                  <a:pt x="5015488" y="7026"/>
                  <a:pt x="5287877" y="-5646"/>
                  <a:pt x="5488429" y="0"/>
                </a:cubicBezTo>
                <a:cubicBezTo>
                  <a:pt x="5679466" y="2489"/>
                  <a:pt x="5787757" y="141971"/>
                  <a:pt x="5815584" y="327155"/>
                </a:cubicBezTo>
                <a:cubicBezTo>
                  <a:pt x="5839679" y="484495"/>
                  <a:pt x="5843544" y="672113"/>
                  <a:pt x="5815584" y="905763"/>
                </a:cubicBezTo>
                <a:cubicBezTo>
                  <a:pt x="5832982" y="1069254"/>
                  <a:pt x="5699458" y="1213351"/>
                  <a:pt x="5488429" y="1232918"/>
                </a:cubicBezTo>
                <a:cubicBezTo>
                  <a:pt x="5300700" y="1241085"/>
                  <a:pt x="4983880" y="1220932"/>
                  <a:pt x="4843270" y="1232918"/>
                </a:cubicBezTo>
                <a:cubicBezTo>
                  <a:pt x="4702660" y="1244904"/>
                  <a:pt x="4445824" y="1221156"/>
                  <a:pt x="4301336" y="1232918"/>
                </a:cubicBezTo>
                <a:cubicBezTo>
                  <a:pt x="4156848" y="1244680"/>
                  <a:pt x="3887812" y="1228804"/>
                  <a:pt x="3656177" y="1232918"/>
                </a:cubicBezTo>
                <a:cubicBezTo>
                  <a:pt x="3424542" y="1237032"/>
                  <a:pt x="3104047" y="1239241"/>
                  <a:pt x="2907792" y="1232918"/>
                </a:cubicBezTo>
                <a:cubicBezTo>
                  <a:pt x="2711537" y="1226595"/>
                  <a:pt x="2462849" y="1223150"/>
                  <a:pt x="2262633" y="1232918"/>
                </a:cubicBezTo>
                <a:cubicBezTo>
                  <a:pt x="2062417" y="1242686"/>
                  <a:pt x="1988837" y="1224782"/>
                  <a:pt x="1772312" y="1232918"/>
                </a:cubicBezTo>
                <a:cubicBezTo>
                  <a:pt x="1555787" y="1241054"/>
                  <a:pt x="1385050" y="1229859"/>
                  <a:pt x="1230378" y="1232918"/>
                </a:cubicBezTo>
                <a:cubicBezTo>
                  <a:pt x="1075706" y="1235977"/>
                  <a:pt x="751405" y="1208676"/>
                  <a:pt x="327155" y="1232918"/>
                </a:cubicBezTo>
                <a:cubicBezTo>
                  <a:pt x="189323" y="1223851"/>
                  <a:pt x="2657" y="1111679"/>
                  <a:pt x="0" y="905763"/>
                </a:cubicBezTo>
                <a:cubicBezTo>
                  <a:pt x="-23641" y="760249"/>
                  <a:pt x="-12517" y="488375"/>
                  <a:pt x="0" y="327155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26535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四角形: 角を丸くする 80">
            <a:extLst>
              <a:ext uri="{FF2B5EF4-FFF2-40B4-BE49-F238E27FC236}">
                <a16:creationId xmlns:a16="http://schemas.microsoft.com/office/drawing/2014/main" id="{43488621-E9F4-4743-8163-17D2A3C8EDD6}"/>
              </a:ext>
            </a:extLst>
          </p:cNvPr>
          <p:cNvSpPr/>
          <p:nvPr/>
        </p:nvSpPr>
        <p:spPr>
          <a:xfrm>
            <a:off x="2779777" y="2283573"/>
            <a:ext cx="3880104" cy="3230484"/>
          </a:xfrm>
          <a:custGeom>
            <a:avLst/>
            <a:gdLst>
              <a:gd name="connsiteX0" fmla="*/ 0 w 3880104"/>
              <a:gd name="connsiteY0" fmla="*/ 857209 h 3230484"/>
              <a:gd name="connsiteX1" fmla="*/ 857209 w 3880104"/>
              <a:gd name="connsiteY1" fmla="*/ 0 h 3230484"/>
              <a:gd name="connsiteX2" fmla="*/ 1333660 w 3880104"/>
              <a:gd name="connsiteY2" fmla="*/ 0 h 3230484"/>
              <a:gd name="connsiteX3" fmla="*/ 1810111 w 3880104"/>
              <a:gd name="connsiteY3" fmla="*/ 0 h 3230484"/>
              <a:gd name="connsiteX4" fmla="*/ 2329875 w 3880104"/>
              <a:gd name="connsiteY4" fmla="*/ 0 h 3230484"/>
              <a:gd name="connsiteX5" fmla="*/ 3022895 w 3880104"/>
              <a:gd name="connsiteY5" fmla="*/ 0 h 3230484"/>
              <a:gd name="connsiteX6" fmla="*/ 3880104 w 3880104"/>
              <a:gd name="connsiteY6" fmla="*/ 857209 h 3230484"/>
              <a:gd name="connsiteX7" fmla="*/ 3880104 w 3880104"/>
              <a:gd name="connsiteY7" fmla="*/ 1332243 h 3230484"/>
              <a:gd name="connsiteX8" fmla="*/ 3880104 w 3880104"/>
              <a:gd name="connsiteY8" fmla="*/ 1822438 h 3230484"/>
              <a:gd name="connsiteX9" fmla="*/ 3880104 w 3880104"/>
              <a:gd name="connsiteY9" fmla="*/ 2373275 h 3230484"/>
              <a:gd name="connsiteX10" fmla="*/ 3022895 w 3880104"/>
              <a:gd name="connsiteY10" fmla="*/ 3230484 h 3230484"/>
              <a:gd name="connsiteX11" fmla="*/ 2503130 w 3880104"/>
              <a:gd name="connsiteY11" fmla="*/ 3230484 h 3230484"/>
              <a:gd name="connsiteX12" fmla="*/ 1983366 w 3880104"/>
              <a:gd name="connsiteY12" fmla="*/ 3230484 h 3230484"/>
              <a:gd name="connsiteX13" fmla="*/ 1506915 w 3880104"/>
              <a:gd name="connsiteY13" fmla="*/ 3230484 h 3230484"/>
              <a:gd name="connsiteX14" fmla="*/ 857209 w 3880104"/>
              <a:gd name="connsiteY14" fmla="*/ 3230484 h 3230484"/>
              <a:gd name="connsiteX15" fmla="*/ 0 w 3880104"/>
              <a:gd name="connsiteY15" fmla="*/ 2373275 h 3230484"/>
              <a:gd name="connsiteX16" fmla="*/ 0 w 3880104"/>
              <a:gd name="connsiteY16" fmla="*/ 1883080 h 3230484"/>
              <a:gd name="connsiteX17" fmla="*/ 0 w 3880104"/>
              <a:gd name="connsiteY17" fmla="*/ 1392886 h 3230484"/>
              <a:gd name="connsiteX18" fmla="*/ 0 w 3880104"/>
              <a:gd name="connsiteY18" fmla="*/ 857209 h 3230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880104" h="3230484" extrusionOk="0">
                <a:moveTo>
                  <a:pt x="0" y="857209"/>
                </a:moveTo>
                <a:cubicBezTo>
                  <a:pt x="62075" y="329458"/>
                  <a:pt x="328267" y="-14033"/>
                  <a:pt x="857209" y="0"/>
                </a:cubicBezTo>
                <a:cubicBezTo>
                  <a:pt x="1077337" y="-21454"/>
                  <a:pt x="1235034" y="15819"/>
                  <a:pt x="1333660" y="0"/>
                </a:cubicBezTo>
                <a:cubicBezTo>
                  <a:pt x="1432286" y="-15819"/>
                  <a:pt x="1583509" y="-6993"/>
                  <a:pt x="1810111" y="0"/>
                </a:cubicBezTo>
                <a:cubicBezTo>
                  <a:pt x="2036713" y="6993"/>
                  <a:pt x="2210230" y="-22576"/>
                  <a:pt x="2329875" y="0"/>
                </a:cubicBezTo>
                <a:cubicBezTo>
                  <a:pt x="2449520" y="22576"/>
                  <a:pt x="2732205" y="26342"/>
                  <a:pt x="3022895" y="0"/>
                </a:cubicBezTo>
                <a:cubicBezTo>
                  <a:pt x="3505206" y="-10348"/>
                  <a:pt x="3865573" y="375151"/>
                  <a:pt x="3880104" y="857209"/>
                </a:cubicBezTo>
                <a:cubicBezTo>
                  <a:pt x="3868496" y="1026162"/>
                  <a:pt x="3878210" y="1164552"/>
                  <a:pt x="3880104" y="1332243"/>
                </a:cubicBezTo>
                <a:cubicBezTo>
                  <a:pt x="3881998" y="1499934"/>
                  <a:pt x="3880944" y="1627306"/>
                  <a:pt x="3880104" y="1822438"/>
                </a:cubicBezTo>
                <a:cubicBezTo>
                  <a:pt x="3879264" y="2017571"/>
                  <a:pt x="3891941" y="2217023"/>
                  <a:pt x="3880104" y="2373275"/>
                </a:cubicBezTo>
                <a:cubicBezTo>
                  <a:pt x="3892832" y="2808766"/>
                  <a:pt x="3458811" y="3275939"/>
                  <a:pt x="3022895" y="3230484"/>
                </a:cubicBezTo>
                <a:cubicBezTo>
                  <a:pt x="2845934" y="3214220"/>
                  <a:pt x="2648206" y="3235524"/>
                  <a:pt x="2503130" y="3230484"/>
                </a:cubicBezTo>
                <a:cubicBezTo>
                  <a:pt x="2358054" y="3225444"/>
                  <a:pt x="2120697" y="3235410"/>
                  <a:pt x="1983366" y="3230484"/>
                </a:cubicBezTo>
                <a:cubicBezTo>
                  <a:pt x="1846035" y="3225558"/>
                  <a:pt x="1610085" y="3217936"/>
                  <a:pt x="1506915" y="3230484"/>
                </a:cubicBezTo>
                <a:cubicBezTo>
                  <a:pt x="1403745" y="3243032"/>
                  <a:pt x="1102666" y="3209674"/>
                  <a:pt x="857209" y="3230484"/>
                </a:cubicBezTo>
                <a:cubicBezTo>
                  <a:pt x="487949" y="3202437"/>
                  <a:pt x="-33248" y="2826476"/>
                  <a:pt x="0" y="2373275"/>
                </a:cubicBezTo>
                <a:cubicBezTo>
                  <a:pt x="11220" y="2131575"/>
                  <a:pt x="11274" y="2070202"/>
                  <a:pt x="0" y="1883080"/>
                </a:cubicBezTo>
                <a:cubicBezTo>
                  <a:pt x="-11274" y="1695959"/>
                  <a:pt x="-9235" y="1570407"/>
                  <a:pt x="0" y="1392886"/>
                </a:cubicBezTo>
                <a:cubicBezTo>
                  <a:pt x="9235" y="1215365"/>
                  <a:pt x="-13835" y="1050203"/>
                  <a:pt x="0" y="857209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25056982">
                  <a:prstGeom prst="roundRect">
                    <a:avLst>
                      <a:gd name="adj" fmla="val 26535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四角形: 角を丸くする 86">
            <a:extLst>
              <a:ext uri="{FF2B5EF4-FFF2-40B4-BE49-F238E27FC236}">
                <a16:creationId xmlns:a16="http://schemas.microsoft.com/office/drawing/2014/main" id="{FC9183BA-15C6-4FB5-90F6-D7C36EC5B9F2}"/>
              </a:ext>
            </a:extLst>
          </p:cNvPr>
          <p:cNvSpPr/>
          <p:nvPr/>
        </p:nvSpPr>
        <p:spPr>
          <a:xfrm>
            <a:off x="120396" y="2328908"/>
            <a:ext cx="2517648" cy="911352"/>
          </a:xfrm>
          <a:custGeom>
            <a:avLst/>
            <a:gdLst>
              <a:gd name="connsiteX0" fmla="*/ 0 w 2517648"/>
              <a:gd name="connsiteY0" fmla="*/ 241827 h 911352"/>
              <a:gd name="connsiteX1" fmla="*/ 241827 w 2517648"/>
              <a:gd name="connsiteY1" fmla="*/ 0 h 911352"/>
              <a:gd name="connsiteX2" fmla="*/ 858805 w 2517648"/>
              <a:gd name="connsiteY2" fmla="*/ 0 h 911352"/>
              <a:gd name="connsiteX3" fmla="*/ 1496123 w 2517648"/>
              <a:gd name="connsiteY3" fmla="*/ 0 h 911352"/>
              <a:gd name="connsiteX4" fmla="*/ 2275821 w 2517648"/>
              <a:gd name="connsiteY4" fmla="*/ 0 h 911352"/>
              <a:gd name="connsiteX5" fmla="*/ 2517648 w 2517648"/>
              <a:gd name="connsiteY5" fmla="*/ 241827 h 911352"/>
              <a:gd name="connsiteX6" fmla="*/ 2517648 w 2517648"/>
              <a:gd name="connsiteY6" fmla="*/ 669525 h 911352"/>
              <a:gd name="connsiteX7" fmla="*/ 2275821 w 2517648"/>
              <a:gd name="connsiteY7" fmla="*/ 911352 h 911352"/>
              <a:gd name="connsiteX8" fmla="*/ 1638503 w 2517648"/>
              <a:gd name="connsiteY8" fmla="*/ 911352 h 911352"/>
              <a:gd name="connsiteX9" fmla="*/ 940165 w 2517648"/>
              <a:gd name="connsiteY9" fmla="*/ 911352 h 911352"/>
              <a:gd name="connsiteX10" fmla="*/ 241827 w 2517648"/>
              <a:gd name="connsiteY10" fmla="*/ 911352 h 911352"/>
              <a:gd name="connsiteX11" fmla="*/ 0 w 2517648"/>
              <a:gd name="connsiteY11" fmla="*/ 669525 h 911352"/>
              <a:gd name="connsiteX12" fmla="*/ 0 w 2517648"/>
              <a:gd name="connsiteY12" fmla="*/ 241827 h 911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17648" h="911352" extrusionOk="0">
                <a:moveTo>
                  <a:pt x="0" y="241827"/>
                </a:moveTo>
                <a:cubicBezTo>
                  <a:pt x="-14197" y="120151"/>
                  <a:pt x="119496" y="-28995"/>
                  <a:pt x="241827" y="0"/>
                </a:cubicBezTo>
                <a:cubicBezTo>
                  <a:pt x="548345" y="4018"/>
                  <a:pt x="593728" y="27422"/>
                  <a:pt x="858805" y="0"/>
                </a:cubicBezTo>
                <a:cubicBezTo>
                  <a:pt x="1123882" y="-27422"/>
                  <a:pt x="1199813" y="8061"/>
                  <a:pt x="1496123" y="0"/>
                </a:cubicBezTo>
                <a:cubicBezTo>
                  <a:pt x="1792433" y="-8061"/>
                  <a:pt x="1986565" y="-14192"/>
                  <a:pt x="2275821" y="0"/>
                </a:cubicBezTo>
                <a:cubicBezTo>
                  <a:pt x="2411120" y="4878"/>
                  <a:pt x="2519491" y="93033"/>
                  <a:pt x="2517648" y="241827"/>
                </a:cubicBezTo>
                <a:cubicBezTo>
                  <a:pt x="2519263" y="402846"/>
                  <a:pt x="2505307" y="560632"/>
                  <a:pt x="2517648" y="669525"/>
                </a:cubicBezTo>
                <a:cubicBezTo>
                  <a:pt x="2498370" y="803670"/>
                  <a:pt x="2405422" y="910428"/>
                  <a:pt x="2275821" y="911352"/>
                </a:cubicBezTo>
                <a:cubicBezTo>
                  <a:pt x="2131004" y="930308"/>
                  <a:pt x="1816720" y="889305"/>
                  <a:pt x="1638503" y="911352"/>
                </a:cubicBezTo>
                <a:cubicBezTo>
                  <a:pt x="1460286" y="933399"/>
                  <a:pt x="1089340" y="887085"/>
                  <a:pt x="940165" y="911352"/>
                </a:cubicBezTo>
                <a:cubicBezTo>
                  <a:pt x="790990" y="935619"/>
                  <a:pt x="553447" y="915699"/>
                  <a:pt x="241827" y="911352"/>
                </a:cubicBezTo>
                <a:cubicBezTo>
                  <a:pt x="126024" y="906765"/>
                  <a:pt x="-1354" y="831168"/>
                  <a:pt x="0" y="669525"/>
                </a:cubicBezTo>
                <a:cubicBezTo>
                  <a:pt x="848" y="559447"/>
                  <a:pt x="-10749" y="374331"/>
                  <a:pt x="0" y="241827"/>
                </a:cubicBezTo>
                <a:close/>
              </a:path>
            </a:pathLst>
          </a:custGeom>
          <a:noFill/>
          <a:ln>
            <a:solidFill>
              <a:srgbClr val="555261"/>
            </a:solidFill>
            <a:extLst>
              <a:ext uri="{C807C97D-BFC1-408E-A445-0C87EB9F89A2}">
                <ask:lineSketchStyleProps xmlns:ask="http://schemas.microsoft.com/office/drawing/2018/sketchyshapes" sd="4257562635">
                  <a:prstGeom prst="roundRect">
                    <a:avLst>
                      <a:gd name="adj" fmla="val 26535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四角形: 角を丸くする 89">
            <a:extLst>
              <a:ext uri="{FF2B5EF4-FFF2-40B4-BE49-F238E27FC236}">
                <a16:creationId xmlns:a16="http://schemas.microsoft.com/office/drawing/2014/main" id="{16E9D334-CA7D-4F33-A407-0117AFDC79BF}"/>
              </a:ext>
            </a:extLst>
          </p:cNvPr>
          <p:cNvSpPr/>
          <p:nvPr/>
        </p:nvSpPr>
        <p:spPr>
          <a:xfrm>
            <a:off x="120396" y="3328861"/>
            <a:ext cx="2517648" cy="911352"/>
          </a:xfrm>
          <a:custGeom>
            <a:avLst/>
            <a:gdLst>
              <a:gd name="connsiteX0" fmla="*/ 0 w 2517648"/>
              <a:gd name="connsiteY0" fmla="*/ 241827 h 911352"/>
              <a:gd name="connsiteX1" fmla="*/ 241827 w 2517648"/>
              <a:gd name="connsiteY1" fmla="*/ 0 h 911352"/>
              <a:gd name="connsiteX2" fmla="*/ 960505 w 2517648"/>
              <a:gd name="connsiteY2" fmla="*/ 0 h 911352"/>
              <a:gd name="connsiteX3" fmla="*/ 1618163 w 2517648"/>
              <a:gd name="connsiteY3" fmla="*/ 0 h 911352"/>
              <a:gd name="connsiteX4" fmla="*/ 2275821 w 2517648"/>
              <a:gd name="connsiteY4" fmla="*/ 0 h 911352"/>
              <a:gd name="connsiteX5" fmla="*/ 2517648 w 2517648"/>
              <a:gd name="connsiteY5" fmla="*/ 241827 h 911352"/>
              <a:gd name="connsiteX6" fmla="*/ 2517648 w 2517648"/>
              <a:gd name="connsiteY6" fmla="*/ 669525 h 911352"/>
              <a:gd name="connsiteX7" fmla="*/ 2275821 w 2517648"/>
              <a:gd name="connsiteY7" fmla="*/ 911352 h 911352"/>
              <a:gd name="connsiteX8" fmla="*/ 1638503 w 2517648"/>
              <a:gd name="connsiteY8" fmla="*/ 911352 h 911352"/>
              <a:gd name="connsiteX9" fmla="*/ 960505 w 2517648"/>
              <a:gd name="connsiteY9" fmla="*/ 911352 h 911352"/>
              <a:gd name="connsiteX10" fmla="*/ 241827 w 2517648"/>
              <a:gd name="connsiteY10" fmla="*/ 911352 h 911352"/>
              <a:gd name="connsiteX11" fmla="*/ 0 w 2517648"/>
              <a:gd name="connsiteY11" fmla="*/ 669525 h 911352"/>
              <a:gd name="connsiteX12" fmla="*/ 0 w 2517648"/>
              <a:gd name="connsiteY12" fmla="*/ 241827 h 911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17648" h="911352" extrusionOk="0">
                <a:moveTo>
                  <a:pt x="0" y="241827"/>
                </a:moveTo>
                <a:cubicBezTo>
                  <a:pt x="-2852" y="106511"/>
                  <a:pt x="82021" y="9852"/>
                  <a:pt x="241827" y="0"/>
                </a:cubicBezTo>
                <a:cubicBezTo>
                  <a:pt x="570150" y="-20467"/>
                  <a:pt x="750112" y="18237"/>
                  <a:pt x="960505" y="0"/>
                </a:cubicBezTo>
                <a:cubicBezTo>
                  <a:pt x="1170898" y="-18237"/>
                  <a:pt x="1336186" y="29473"/>
                  <a:pt x="1618163" y="0"/>
                </a:cubicBezTo>
                <a:cubicBezTo>
                  <a:pt x="1900140" y="-29473"/>
                  <a:pt x="1982691" y="-8110"/>
                  <a:pt x="2275821" y="0"/>
                </a:cubicBezTo>
                <a:cubicBezTo>
                  <a:pt x="2404975" y="-14182"/>
                  <a:pt x="2523967" y="84888"/>
                  <a:pt x="2517648" y="241827"/>
                </a:cubicBezTo>
                <a:cubicBezTo>
                  <a:pt x="2536900" y="433713"/>
                  <a:pt x="2527051" y="541095"/>
                  <a:pt x="2517648" y="669525"/>
                </a:cubicBezTo>
                <a:cubicBezTo>
                  <a:pt x="2515198" y="779714"/>
                  <a:pt x="2406597" y="915217"/>
                  <a:pt x="2275821" y="911352"/>
                </a:cubicBezTo>
                <a:cubicBezTo>
                  <a:pt x="2101929" y="910344"/>
                  <a:pt x="1791885" y="902158"/>
                  <a:pt x="1638503" y="911352"/>
                </a:cubicBezTo>
                <a:cubicBezTo>
                  <a:pt x="1485121" y="920546"/>
                  <a:pt x="1218479" y="881885"/>
                  <a:pt x="960505" y="911352"/>
                </a:cubicBezTo>
                <a:cubicBezTo>
                  <a:pt x="702531" y="940819"/>
                  <a:pt x="510114" y="904359"/>
                  <a:pt x="241827" y="911352"/>
                </a:cubicBezTo>
                <a:cubicBezTo>
                  <a:pt x="117090" y="902636"/>
                  <a:pt x="12526" y="795005"/>
                  <a:pt x="0" y="669525"/>
                </a:cubicBezTo>
                <a:cubicBezTo>
                  <a:pt x="-19527" y="571780"/>
                  <a:pt x="18097" y="437681"/>
                  <a:pt x="0" y="241827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26535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四角形: 角を丸くする 93">
            <a:extLst>
              <a:ext uri="{FF2B5EF4-FFF2-40B4-BE49-F238E27FC236}">
                <a16:creationId xmlns:a16="http://schemas.microsoft.com/office/drawing/2014/main" id="{768E556A-F7BD-46FB-9590-CC21B860396D}"/>
              </a:ext>
            </a:extLst>
          </p:cNvPr>
          <p:cNvSpPr/>
          <p:nvPr/>
        </p:nvSpPr>
        <p:spPr>
          <a:xfrm>
            <a:off x="370333" y="5693019"/>
            <a:ext cx="6117336" cy="1853413"/>
          </a:xfrm>
          <a:custGeom>
            <a:avLst/>
            <a:gdLst>
              <a:gd name="connsiteX0" fmla="*/ 0 w 6117336"/>
              <a:gd name="connsiteY0" fmla="*/ 491803 h 1853413"/>
              <a:gd name="connsiteX1" fmla="*/ 491803 w 6117336"/>
              <a:gd name="connsiteY1" fmla="*/ 0 h 1853413"/>
              <a:gd name="connsiteX2" fmla="*/ 1236194 w 6117336"/>
              <a:gd name="connsiteY2" fmla="*/ 0 h 1853413"/>
              <a:gd name="connsiteX3" fmla="*/ 1826573 w 6117336"/>
              <a:gd name="connsiteY3" fmla="*/ 0 h 1853413"/>
              <a:gd name="connsiteX4" fmla="*/ 2365614 w 6117336"/>
              <a:gd name="connsiteY4" fmla="*/ 0 h 1853413"/>
              <a:gd name="connsiteX5" fmla="*/ 3058668 w 6117336"/>
              <a:gd name="connsiteY5" fmla="*/ 0 h 1853413"/>
              <a:gd name="connsiteX6" fmla="*/ 3649047 w 6117336"/>
              <a:gd name="connsiteY6" fmla="*/ 0 h 1853413"/>
              <a:gd name="connsiteX7" fmla="*/ 4393438 w 6117336"/>
              <a:gd name="connsiteY7" fmla="*/ 0 h 1853413"/>
              <a:gd name="connsiteX8" fmla="*/ 4932479 w 6117336"/>
              <a:gd name="connsiteY8" fmla="*/ 0 h 1853413"/>
              <a:gd name="connsiteX9" fmla="*/ 5625533 w 6117336"/>
              <a:gd name="connsiteY9" fmla="*/ 0 h 1853413"/>
              <a:gd name="connsiteX10" fmla="*/ 6117336 w 6117336"/>
              <a:gd name="connsiteY10" fmla="*/ 491803 h 1853413"/>
              <a:gd name="connsiteX11" fmla="*/ 6117336 w 6117336"/>
              <a:gd name="connsiteY11" fmla="*/ 926707 h 1853413"/>
              <a:gd name="connsiteX12" fmla="*/ 6117336 w 6117336"/>
              <a:gd name="connsiteY12" fmla="*/ 1361610 h 1853413"/>
              <a:gd name="connsiteX13" fmla="*/ 5625533 w 6117336"/>
              <a:gd name="connsiteY13" fmla="*/ 1853413 h 1853413"/>
              <a:gd name="connsiteX14" fmla="*/ 4983817 w 6117336"/>
              <a:gd name="connsiteY14" fmla="*/ 1853413 h 1853413"/>
              <a:gd name="connsiteX15" fmla="*/ 4342101 w 6117336"/>
              <a:gd name="connsiteY15" fmla="*/ 1853413 h 1853413"/>
              <a:gd name="connsiteX16" fmla="*/ 3597710 w 6117336"/>
              <a:gd name="connsiteY16" fmla="*/ 1853413 h 1853413"/>
              <a:gd name="connsiteX17" fmla="*/ 2955993 w 6117336"/>
              <a:gd name="connsiteY17" fmla="*/ 1853413 h 1853413"/>
              <a:gd name="connsiteX18" fmla="*/ 2468289 w 6117336"/>
              <a:gd name="connsiteY18" fmla="*/ 1853413 h 1853413"/>
              <a:gd name="connsiteX19" fmla="*/ 1929247 w 6117336"/>
              <a:gd name="connsiteY19" fmla="*/ 1853413 h 1853413"/>
              <a:gd name="connsiteX20" fmla="*/ 1184857 w 6117336"/>
              <a:gd name="connsiteY20" fmla="*/ 1853413 h 1853413"/>
              <a:gd name="connsiteX21" fmla="*/ 491803 w 6117336"/>
              <a:gd name="connsiteY21" fmla="*/ 1853413 h 1853413"/>
              <a:gd name="connsiteX22" fmla="*/ 0 w 6117336"/>
              <a:gd name="connsiteY22" fmla="*/ 1361610 h 1853413"/>
              <a:gd name="connsiteX23" fmla="*/ 0 w 6117336"/>
              <a:gd name="connsiteY23" fmla="*/ 918008 h 1853413"/>
              <a:gd name="connsiteX24" fmla="*/ 0 w 6117336"/>
              <a:gd name="connsiteY24" fmla="*/ 491803 h 185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117336" h="1853413" extrusionOk="0">
                <a:moveTo>
                  <a:pt x="0" y="491803"/>
                </a:moveTo>
                <a:cubicBezTo>
                  <a:pt x="-31710" y="200629"/>
                  <a:pt x="185075" y="13178"/>
                  <a:pt x="491803" y="0"/>
                </a:cubicBezTo>
                <a:cubicBezTo>
                  <a:pt x="674060" y="19463"/>
                  <a:pt x="888010" y="-5840"/>
                  <a:pt x="1236194" y="0"/>
                </a:cubicBezTo>
                <a:cubicBezTo>
                  <a:pt x="1584378" y="5840"/>
                  <a:pt x="1557235" y="-11550"/>
                  <a:pt x="1826573" y="0"/>
                </a:cubicBezTo>
                <a:cubicBezTo>
                  <a:pt x="2095911" y="11550"/>
                  <a:pt x="2112829" y="-3958"/>
                  <a:pt x="2365614" y="0"/>
                </a:cubicBezTo>
                <a:cubicBezTo>
                  <a:pt x="2618399" y="3958"/>
                  <a:pt x="2816503" y="-33530"/>
                  <a:pt x="3058668" y="0"/>
                </a:cubicBezTo>
                <a:cubicBezTo>
                  <a:pt x="3300833" y="33530"/>
                  <a:pt x="3380172" y="2858"/>
                  <a:pt x="3649047" y="0"/>
                </a:cubicBezTo>
                <a:cubicBezTo>
                  <a:pt x="3917922" y="-2858"/>
                  <a:pt x="4150804" y="-32468"/>
                  <a:pt x="4393438" y="0"/>
                </a:cubicBezTo>
                <a:cubicBezTo>
                  <a:pt x="4636072" y="32468"/>
                  <a:pt x="4747131" y="1915"/>
                  <a:pt x="4932479" y="0"/>
                </a:cubicBezTo>
                <a:cubicBezTo>
                  <a:pt x="5117827" y="-1915"/>
                  <a:pt x="5453024" y="32374"/>
                  <a:pt x="5625533" y="0"/>
                </a:cubicBezTo>
                <a:cubicBezTo>
                  <a:pt x="5924648" y="6612"/>
                  <a:pt x="6056819" y="210400"/>
                  <a:pt x="6117336" y="491803"/>
                </a:cubicBezTo>
                <a:cubicBezTo>
                  <a:pt x="6136241" y="587126"/>
                  <a:pt x="6134404" y="750305"/>
                  <a:pt x="6117336" y="926707"/>
                </a:cubicBezTo>
                <a:cubicBezTo>
                  <a:pt x="6100268" y="1103109"/>
                  <a:pt x="6099796" y="1245433"/>
                  <a:pt x="6117336" y="1361610"/>
                </a:cubicBezTo>
                <a:cubicBezTo>
                  <a:pt x="6122150" y="1639122"/>
                  <a:pt x="5907036" y="1844756"/>
                  <a:pt x="5625533" y="1853413"/>
                </a:cubicBezTo>
                <a:cubicBezTo>
                  <a:pt x="5378143" y="1873798"/>
                  <a:pt x="5226533" y="1850996"/>
                  <a:pt x="4983817" y="1853413"/>
                </a:cubicBezTo>
                <a:cubicBezTo>
                  <a:pt x="4741101" y="1855830"/>
                  <a:pt x="4629370" y="1854301"/>
                  <a:pt x="4342101" y="1853413"/>
                </a:cubicBezTo>
                <a:cubicBezTo>
                  <a:pt x="4054832" y="1852525"/>
                  <a:pt x="3760321" y="1875903"/>
                  <a:pt x="3597710" y="1853413"/>
                </a:cubicBezTo>
                <a:cubicBezTo>
                  <a:pt x="3435099" y="1830923"/>
                  <a:pt x="3163771" y="1858889"/>
                  <a:pt x="2955993" y="1853413"/>
                </a:cubicBezTo>
                <a:cubicBezTo>
                  <a:pt x="2748215" y="1847937"/>
                  <a:pt x="2582079" y="1871177"/>
                  <a:pt x="2468289" y="1853413"/>
                </a:cubicBezTo>
                <a:cubicBezTo>
                  <a:pt x="2354499" y="1835649"/>
                  <a:pt x="2059892" y="1831858"/>
                  <a:pt x="1929247" y="1853413"/>
                </a:cubicBezTo>
                <a:cubicBezTo>
                  <a:pt x="1798602" y="1874968"/>
                  <a:pt x="1458286" y="1867429"/>
                  <a:pt x="1184857" y="1853413"/>
                </a:cubicBezTo>
                <a:cubicBezTo>
                  <a:pt x="911428" y="1839398"/>
                  <a:pt x="829646" y="1825396"/>
                  <a:pt x="491803" y="1853413"/>
                </a:cubicBezTo>
                <a:cubicBezTo>
                  <a:pt x="231644" y="1876097"/>
                  <a:pt x="-22044" y="1644850"/>
                  <a:pt x="0" y="1361610"/>
                </a:cubicBezTo>
                <a:cubicBezTo>
                  <a:pt x="-12436" y="1230073"/>
                  <a:pt x="4192" y="1008504"/>
                  <a:pt x="0" y="918008"/>
                </a:cubicBezTo>
                <a:cubicBezTo>
                  <a:pt x="-4192" y="827512"/>
                  <a:pt x="-10491" y="678279"/>
                  <a:pt x="0" y="491803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26535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2544A57-B4AB-417C-B67B-92841BF47E2E}"/>
              </a:ext>
            </a:extLst>
          </p:cNvPr>
          <p:cNvSpPr txBox="1"/>
          <p:nvPr/>
        </p:nvSpPr>
        <p:spPr>
          <a:xfrm>
            <a:off x="822894" y="896536"/>
            <a:ext cx="3035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団体名（ふりがな）</a:t>
            </a: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60C9CC7A-6AA3-4E39-B995-7DA43EBF6D9F}"/>
              </a:ext>
            </a:extLst>
          </p:cNvPr>
          <p:cNvSpPr txBox="1"/>
          <p:nvPr/>
        </p:nvSpPr>
        <p:spPr>
          <a:xfrm>
            <a:off x="4068209" y="3850306"/>
            <a:ext cx="3035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イラストや写真</a:t>
            </a: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F5DCD589-85F2-4E4E-9F30-82D7326D99D2}"/>
              </a:ext>
            </a:extLst>
          </p:cNvPr>
          <p:cNvSpPr txBox="1"/>
          <p:nvPr/>
        </p:nvSpPr>
        <p:spPr>
          <a:xfrm>
            <a:off x="187452" y="2359568"/>
            <a:ext cx="3035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活動場所</a:t>
            </a: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28A453B4-30B3-486A-B60A-35DBF46A3A7E}"/>
              </a:ext>
            </a:extLst>
          </p:cNvPr>
          <p:cNvSpPr txBox="1"/>
          <p:nvPr/>
        </p:nvSpPr>
        <p:spPr>
          <a:xfrm>
            <a:off x="187452" y="3382013"/>
            <a:ext cx="3035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活動人数</a:t>
            </a: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40B0BA1C-281A-462E-AA08-A97C373587C9}"/>
              </a:ext>
            </a:extLst>
          </p:cNvPr>
          <p:cNvSpPr txBox="1"/>
          <p:nvPr/>
        </p:nvSpPr>
        <p:spPr>
          <a:xfrm>
            <a:off x="611123" y="5839076"/>
            <a:ext cx="3035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メッセージ</a:t>
            </a:r>
          </a:p>
        </p:txBody>
      </p:sp>
      <p:sp>
        <p:nvSpPr>
          <p:cNvPr id="100" name="四角形: 角を丸くする 99">
            <a:extLst>
              <a:ext uri="{FF2B5EF4-FFF2-40B4-BE49-F238E27FC236}">
                <a16:creationId xmlns:a16="http://schemas.microsoft.com/office/drawing/2014/main" id="{B7C7FF39-D294-441A-827D-650580160A4A}"/>
              </a:ext>
            </a:extLst>
          </p:cNvPr>
          <p:cNvSpPr/>
          <p:nvPr/>
        </p:nvSpPr>
        <p:spPr>
          <a:xfrm>
            <a:off x="460248" y="7833105"/>
            <a:ext cx="4355592" cy="1288908"/>
          </a:xfrm>
          <a:custGeom>
            <a:avLst/>
            <a:gdLst>
              <a:gd name="connsiteX0" fmla="*/ 0 w 4355592"/>
              <a:gd name="connsiteY0" fmla="*/ 342012 h 1288908"/>
              <a:gd name="connsiteX1" fmla="*/ 342012 w 4355592"/>
              <a:gd name="connsiteY1" fmla="*/ 0 h 1288908"/>
              <a:gd name="connsiteX2" fmla="*/ 953940 w 4355592"/>
              <a:gd name="connsiteY2" fmla="*/ 0 h 1288908"/>
              <a:gd name="connsiteX3" fmla="*/ 1639299 w 4355592"/>
              <a:gd name="connsiteY3" fmla="*/ 0 h 1288908"/>
              <a:gd name="connsiteX4" fmla="*/ 2141080 w 4355592"/>
              <a:gd name="connsiteY4" fmla="*/ 0 h 1288908"/>
              <a:gd name="connsiteX5" fmla="*/ 2642861 w 4355592"/>
              <a:gd name="connsiteY5" fmla="*/ 0 h 1288908"/>
              <a:gd name="connsiteX6" fmla="*/ 3218074 w 4355592"/>
              <a:gd name="connsiteY6" fmla="*/ 0 h 1288908"/>
              <a:gd name="connsiteX7" fmla="*/ 4013580 w 4355592"/>
              <a:gd name="connsiteY7" fmla="*/ 0 h 1288908"/>
              <a:gd name="connsiteX8" fmla="*/ 4355592 w 4355592"/>
              <a:gd name="connsiteY8" fmla="*/ 342012 h 1288908"/>
              <a:gd name="connsiteX9" fmla="*/ 4355592 w 4355592"/>
              <a:gd name="connsiteY9" fmla="*/ 946896 h 1288908"/>
              <a:gd name="connsiteX10" fmla="*/ 4013580 w 4355592"/>
              <a:gd name="connsiteY10" fmla="*/ 1288908 h 1288908"/>
              <a:gd name="connsiteX11" fmla="*/ 3328221 w 4355592"/>
              <a:gd name="connsiteY11" fmla="*/ 1288908 h 1288908"/>
              <a:gd name="connsiteX12" fmla="*/ 2789724 w 4355592"/>
              <a:gd name="connsiteY12" fmla="*/ 1288908 h 1288908"/>
              <a:gd name="connsiteX13" fmla="*/ 2141080 w 4355592"/>
              <a:gd name="connsiteY13" fmla="*/ 1288908 h 1288908"/>
              <a:gd name="connsiteX14" fmla="*/ 1639299 w 4355592"/>
              <a:gd name="connsiteY14" fmla="*/ 1288908 h 1288908"/>
              <a:gd name="connsiteX15" fmla="*/ 1137518 w 4355592"/>
              <a:gd name="connsiteY15" fmla="*/ 1288908 h 1288908"/>
              <a:gd name="connsiteX16" fmla="*/ 342012 w 4355592"/>
              <a:gd name="connsiteY16" fmla="*/ 1288908 h 1288908"/>
              <a:gd name="connsiteX17" fmla="*/ 0 w 4355592"/>
              <a:gd name="connsiteY17" fmla="*/ 946896 h 1288908"/>
              <a:gd name="connsiteX18" fmla="*/ 0 w 4355592"/>
              <a:gd name="connsiteY18" fmla="*/ 342012 h 1288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355592" h="1288908" extrusionOk="0">
                <a:moveTo>
                  <a:pt x="0" y="342012"/>
                </a:moveTo>
                <a:cubicBezTo>
                  <a:pt x="-32434" y="179516"/>
                  <a:pt x="165322" y="-31946"/>
                  <a:pt x="342012" y="0"/>
                </a:cubicBezTo>
                <a:cubicBezTo>
                  <a:pt x="540034" y="30256"/>
                  <a:pt x="679993" y="-27074"/>
                  <a:pt x="953940" y="0"/>
                </a:cubicBezTo>
                <a:cubicBezTo>
                  <a:pt x="1227887" y="27074"/>
                  <a:pt x="1351932" y="6710"/>
                  <a:pt x="1639299" y="0"/>
                </a:cubicBezTo>
                <a:cubicBezTo>
                  <a:pt x="1926666" y="-6710"/>
                  <a:pt x="2005273" y="9022"/>
                  <a:pt x="2141080" y="0"/>
                </a:cubicBezTo>
                <a:cubicBezTo>
                  <a:pt x="2276887" y="-9022"/>
                  <a:pt x="2512074" y="15249"/>
                  <a:pt x="2642861" y="0"/>
                </a:cubicBezTo>
                <a:cubicBezTo>
                  <a:pt x="2773648" y="-15249"/>
                  <a:pt x="3011060" y="-16292"/>
                  <a:pt x="3218074" y="0"/>
                </a:cubicBezTo>
                <a:cubicBezTo>
                  <a:pt x="3425088" y="16292"/>
                  <a:pt x="3837593" y="-5887"/>
                  <a:pt x="4013580" y="0"/>
                </a:cubicBezTo>
                <a:cubicBezTo>
                  <a:pt x="4199767" y="-5490"/>
                  <a:pt x="4325774" y="149038"/>
                  <a:pt x="4355592" y="342012"/>
                </a:cubicBezTo>
                <a:cubicBezTo>
                  <a:pt x="4362873" y="556829"/>
                  <a:pt x="4356129" y="768832"/>
                  <a:pt x="4355592" y="946896"/>
                </a:cubicBezTo>
                <a:cubicBezTo>
                  <a:pt x="4354338" y="1142808"/>
                  <a:pt x="4202072" y="1319248"/>
                  <a:pt x="4013580" y="1288908"/>
                </a:cubicBezTo>
                <a:cubicBezTo>
                  <a:pt x="3783888" y="1267968"/>
                  <a:pt x="3539948" y="1291932"/>
                  <a:pt x="3328221" y="1288908"/>
                </a:cubicBezTo>
                <a:cubicBezTo>
                  <a:pt x="3116494" y="1285884"/>
                  <a:pt x="3044536" y="1294983"/>
                  <a:pt x="2789724" y="1288908"/>
                </a:cubicBezTo>
                <a:cubicBezTo>
                  <a:pt x="2534912" y="1282833"/>
                  <a:pt x="2336687" y="1295941"/>
                  <a:pt x="2141080" y="1288908"/>
                </a:cubicBezTo>
                <a:cubicBezTo>
                  <a:pt x="1945473" y="1281875"/>
                  <a:pt x="1783986" y="1291892"/>
                  <a:pt x="1639299" y="1288908"/>
                </a:cubicBezTo>
                <a:cubicBezTo>
                  <a:pt x="1494612" y="1285924"/>
                  <a:pt x="1386997" y="1289789"/>
                  <a:pt x="1137518" y="1288908"/>
                </a:cubicBezTo>
                <a:cubicBezTo>
                  <a:pt x="888039" y="1288027"/>
                  <a:pt x="692022" y="1249287"/>
                  <a:pt x="342012" y="1288908"/>
                </a:cubicBezTo>
                <a:cubicBezTo>
                  <a:pt x="153131" y="1281029"/>
                  <a:pt x="-3368" y="1150804"/>
                  <a:pt x="0" y="946896"/>
                </a:cubicBezTo>
                <a:cubicBezTo>
                  <a:pt x="-13210" y="784761"/>
                  <a:pt x="11648" y="603594"/>
                  <a:pt x="0" y="342012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47587333">
                  <a:prstGeom prst="roundRect">
                    <a:avLst>
                      <a:gd name="adj" fmla="val 26535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A73296A6-068D-4F1D-93B7-1D8CF906C727}"/>
              </a:ext>
            </a:extLst>
          </p:cNvPr>
          <p:cNvSpPr txBox="1"/>
          <p:nvPr/>
        </p:nvSpPr>
        <p:spPr>
          <a:xfrm>
            <a:off x="661656" y="7979592"/>
            <a:ext cx="3035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問い合わせ先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5D03B67-A89D-4129-8E18-CF7F23B71A4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11" t="20818" r="31755" b="-2222"/>
          <a:stretch/>
        </p:blipFill>
        <p:spPr>
          <a:xfrm>
            <a:off x="5253957" y="7672992"/>
            <a:ext cx="903469" cy="1543611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350BAB93-6DC0-444E-B8E7-9693AC79FF8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63" t="63857" r="70215" b="1"/>
          <a:stretch/>
        </p:blipFill>
        <p:spPr>
          <a:xfrm>
            <a:off x="374130" y="4401139"/>
            <a:ext cx="1004340" cy="1301189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3CD08B20-1487-45F4-B6CD-50DAAABAF6B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76" t="62588" r="8214" b="1270"/>
          <a:stretch/>
        </p:blipFill>
        <p:spPr>
          <a:xfrm>
            <a:off x="1802916" y="4339597"/>
            <a:ext cx="1075764" cy="1301189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F705336-CF23-4B30-AE68-644290D208D3}"/>
              </a:ext>
            </a:extLst>
          </p:cNvPr>
          <p:cNvSpPr txBox="1"/>
          <p:nvPr/>
        </p:nvSpPr>
        <p:spPr>
          <a:xfrm>
            <a:off x="860019" y="404322"/>
            <a:ext cx="5254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向日市女性活躍センター登録団体活動紹介カード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9DCA22F-6831-4B3D-A252-FB55E4DCE61E}"/>
              </a:ext>
            </a:extLst>
          </p:cNvPr>
          <p:cNvSpPr txBox="1"/>
          <p:nvPr/>
        </p:nvSpPr>
        <p:spPr>
          <a:xfrm>
            <a:off x="5927834" y="102476"/>
            <a:ext cx="1024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NO.</a:t>
            </a:r>
            <a:r>
              <a:rPr kumimoji="1" lang="ja-JP" altLang="en-US" dirty="0"/>
              <a:t>　　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56687E59-5A74-48D0-AB74-64AC5E174422}"/>
              </a:ext>
            </a:extLst>
          </p:cNvPr>
          <p:cNvCxnSpPr>
            <a:cxnSpLocks/>
          </p:cNvCxnSpPr>
          <p:nvPr/>
        </p:nvCxnSpPr>
        <p:spPr>
          <a:xfrm>
            <a:off x="6006662" y="392980"/>
            <a:ext cx="75212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D5303424-F0C4-449C-B0DC-6678542B2206}"/>
              </a:ext>
            </a:extLst>
          </p:cNvPr>
          <p:cNvSpPr/>
          <p:nvPr/>
        </p:nvSpPr>
        <p:spPr>
          <a:xfrm>
            <a:off x="4339084" y="9319687"/>
            <a:ext cx="1829746" cy="452623"/>
          </a:xfrm>
          <a:custGeom>
            <a:avLst/>
            <a:gdLst>
              <a:gd name="connsiteX0" fmla="*/ 0 w 1829746"/>
              <a:gd name="connsiteY0" fmla="*/ 120104 h 452623"/>
              <a:gd name="connsiteX1" fmla="*/ 120104 w 1829746"/>
              <a:gd name="connsiteY1" fmla="*/ 0 h 452623"/>
              <a:gd name="connsiteX2" fmla="*/ 665845 w 1829746"/>
              <a:gd name="connsiteY2" fmla="*/ 0 h 452623"/>
              <a:gd name="connsiteX3" fmla="*/ 1195691 w 1829746"/>
              <a:gd name="connsiteY3" fmla="*/ 0 h 452623"/>
              <a:gd name="connsiteX4" fmla="*/ 1709642 w 1829746"/>
              <a:gd name="connsiteY4" fmla="*/ 0 h 452623"/>
              <a:gd name="connsiteX5" fmla="*/ 1829746 w 1829746"/>
              <a:gd name="connsiteY5" fmla="*/ 120104 h 452623"/>
              <a:gd name="connsiteX6" fmla="*/ 1829746 w 1829746"/>
              <a:gd name="connsiteY6" fmla="*/ 332519 h 452623"/>
              <a:gd name="connsiteX7" fmla="*/ 1709642 w 1829746"/>
              <a:gd name="connsiteY7" fmla="*/ 452623 h 452623"/>
              <a:gd name="connsiteX8" fmla="*/ 1163901 w 1829746"/>
              <a:gd name="connsiteY8" fmla="*/ 452623 h 452623"/>
              <a:gd name="connsiteX9" fmla="*/ 681741 w 1829746"/>
              <a:gd name="connsiteY9" fmla="*/ 452623 h 452623"/>
              <a:gd name="connsiteX10" fmla="*/ 120104 w 1829746"/>
              <a:gd name="connsiteY10" fmla="*/ 452623 h 452623"/>
              <a:gd name="connsiteX11" fmla="*/ 0 w 1829746"/>
              <a:gd name="connsiteY11" fmla="*/ 332519 h 452623"/>
              <a:gd name="connsiteX12" fmla="*/ 0 w 1829746"/>
              <a:gd name="connsiteY12" fmla="*/ 120104 h 452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29746" h="452623" fill="none" extrusionOk="0">
                <a:moveTo>
                  <a:pt x="0" y="120104"/>
                </a:moveTo>
                <a:cubicBezTo>
                  <a:pt x="-4130" y="54450"/>
                  <a:pt x="47563" y="-4284"/>
                  <a:pt x="120104" y="0"/>
                </a:cubicBezTo>
                <a:cubicBezTo>
                  <a:pt x="306748" y="-23318"/>
                  <a:pt x="498258" y="-700"/>
                  <a:pt x="665845" y="0"/>
                </a:cubicBezTo>
                <a:cubicBezTo>
                  <a:pt x="833432" y="700"/>
                  <a:pt x="1058557" y="-5621"/>
                  <a:pt x="1195691" y="0"/>
                </a:cubicBezTo>
                <a:cubicBezTo>
                  <a:pt x="1332825" y="5621"/>
                  <a:pt x="1598467" y="-19940"/>
                  <a:pt x="1709642" y="0"/>
                </a:cubicBezTo>
                <a:cubicBezTo>
                  <a:pt x="1760820" y="624"/>
                  <a:pt x="1837649" y="39526"/>
                  <a:pt x="1829746" y="120104"/>
                </a:cubicBezTo>
                <a:cubicBezTo>
                  <a:pt x="1839986" y="166345"/>
                  <a:pt x="1832455" y="275736"/>
                  <a:pt x="1829746" y="332519"/>
                </a:cubicBezTo>
                <a:cubicBezTo>
                  <a:pt x="1830926" y="401188"/>
                  <a:pt x="1768998" y="456302"/>
                  <a:pt x="1709642" y="452623"/>
                </a:cubicBezTo>
                <a:cubicBezTo>
                  <a:pt x="1443386" y="427049"/>
                  <a:pt x="1277217" y="431514"/>
                  <a:pt x="1163901" y="452623"/>
                </a:cubicBezTo>
                <a:cubicBezTo>
                  <a:pt x="1050585" y="473732"/>
                  <a:pt x="911133" y="450025"/>
                  <a:pt x="681741" y="452623"/>
                </a:cubicBezTo>
                <a:cubicBezTo>
                  <a:pt x="452349" y="455221"/>
                  <a:pt x="287390" y="428338"/>
                  <a:pt x="120104" y="452623"/>
                </a:cubicBezTo>
                <a:cubicBezTo>
                  <a:pt x="66789" y="457179"/>
                  <a:pt x="3325" y="410050"/>
                  <a:pt x="0" y="332519"/>
                </a:cubicBezTo>
                <a:cubicBezTo>
                  <a:pt x="-2656" y="287448"/>
                  <a:pt x="1713" y="182503"/>
                  <a:pt x="0" y="120104"/>
                </a:cubicBezTo>
                <a:close/>
              </a:path>
              <a:path w="1829746" h="452623" stroke="0" extrusionOk="0">
                <a:moveTo>
                  <a:pt x="0" y="120104"/>
                </a:moveTo>
                <a:cubicBezTo>
                  <a:pt x="-2570" y="52187"/>
                  <a:pt x="39542" y="5341"/>
                  <a:pt x="120104" y="0"/>
                </a:cubicBezTo>
                <a:cubicBezTo>
                  <a:pt x="353881" y="10034"/>
                  <a:pt x="482723" y="19469"/>
                  <a:pt x="681741" y="0"/>
                </a:cubicBezTo>
                <a:cubicBezTo>
                  <a:pt x="880759" y="-19469"/>
                  <a:pt x="1031789" y="11714"/>
                  <a:pt x="1195691" y="0"/>
                </a:cubicBezTo>
                <a:cubicBezTo>
                  <a:pt x="1359593" y="-11714"/>
                  <a:pt x="1503625" y="-13892"/>
                  <a:pt x="1709642" y="0"/>
                </a:cubicBezTo>
                <a:cubicBezTo>
                  <a:pt x="1774360" y="-5200"/>
                  <a:pt x="1830391" y="51386"/>
                  <a:pt x="1829746" y="120104"/>
                </a:cubicBezTo>
                <a:cubicBezTo>
                  <a:pt x="1823311" y="182636"/>
                  <a:pt x="1839436" y="248956"/>
                  <a:pt x="1829746" y="332519"/>
                </a:cubicBezTo>
                <a:cubicBezTo>
                  <a:pt x="1828866" y="390456"/>
                  <a:pt x="1773241" y="456421"/>
                  <a:pt x="1709642" y="452623"/>
                </a:cubicBezTo>
                <a:cubicBezTo>
                  <a:pt x="1585787" y="470235"/>
                  <a:pt x="1458796" y="428029"/>
                  <a:pt x="1211587" y="452623"/>
                </a:cubicBezTo>
                <a:cubicBezTo>
                  <a:pt x="964378" y="477217"/>
                  <a:pt x="801192" y="445218"/>
                  <a:pt x="681741" y="452623"/>
                </a:cubicBezTo>
                <a:cubicBezTo>
                  <a:pt x="562290" y="460028"/>
                  <a:pt x="326043" y="439467"/>
                  <a:pt x="120104" y="452623"/>
                </a:cubicBezTo>
                <a:cubicBezTo>
                  <a:pt x="59319" y="447142"/>
                  <a:pt x="9340" y="392828"/>
                  <a:pt x="0" y="332519"/>
                </a:cubicBezTo>
                <a:cubicBezTo>
                  <a:pt x="7023" y="273832"/>
                  <a:pt x="7999" y="188287"/>
                  <a:pt x="0" y="120104"/>
                </a:cubicBezTo>
                <a:close/>
              </a:path>
            </a:pathLst>
          </a:custGeom>
          <a:solidFill>
            <a:srgbClr val="FFCCCC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26535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AE7F4F7-B1BC-4D4F-B245-9C2F75E5B136}"/>
              </a:ext>
            </a:extLst>
          </p:cNvPr>
          <p:cNvSpPr txBox="1"/>
          <p:nvPr/>
        </p:nvSpPr>
        <p:spPr>
          <a:xfrm>
            <a:off x="4339084" y="9439189"/>
            <a:ext cx="1829746" cy="285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裏面もご覧ください！</a:t>
            </a: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10A118B9-6B84-45F5-B4A7-002BEBE80E3B}"/>
              </a:ext>
            </a:extLst>
          </p:cNvPr>
          <p:cNvSpPr/>
          <p:nvPr/>
        </p:nvSpPr>
        <p:spPr>
          <a:xfrm>
            <a:off x="4284986" y="9285996"/>
            <a:ext cx="1829746" cy="426640"/>
          </a:xfrm>
          <a:custGeom>
            <a:avLst/>
            <a:gdLst>
              <a:gd name="connsiteX0" fmla="*/ 0 w 1829746"/>
              <a:gd name="connsiteY0" fmla="*/ 113209 h 426640"/>
              <a:gd name="connsiteX1" fmla="*/ 113209 w 1829746"/>
              <a:gd name="connsiteY1" fmla="*/ 0 h 426640"/>
              <a:gd name="connsiteX2" fmla="*/ 599552 w 1829746"/>
              <a:gd name="connsiteY2" fmla="*/ 0 h 426640"/>
              <a:gd name="connsiteX3" fmla="*/ 1085895 w 1829746"/>
              <a:gd name="connsiteY3" fmla="*/ 0 h 426640"/>
              <a:gd name="connsiteX4" fmla="*/ 1716537 w 1829746"/>
              <a:gd name="connsiteY4" fmla="*/ 0 h 426640"/>
              <a:gd name="connsiteX5" fmla="*/ 1829746 w 1829746"/>
              <a:gd name="connsiteY5" fmla="*/ 113209 h 426640"/>
              <a:gd name="connsiteX6" fmla="*/ 1829746 w 1829746"/>
              <a:gd name="connsiteY6" fmla="*/ 313431 h 426640"/>
              <a:gd name="connsiteX7" fmla="*/ 1716537 w 1829746"/>
              <a:gd name="connsiteY7" fmla="*/ 426640 h 426640"/>
              <a:gd name="connsiteX8" fmla="*/ 1214161 w 1829746"/>
              <a:gd name="connsiteY8" fmla="*/ 426640 h 426640"/>
              <a:gd name="connsiteX9" fmla="*/ 711785 w 1829746"/>
              <a:gd name="connsiteY9" fmla="*/ 426640 h 426640"/>
              <a:gd name="connsiteX10" fmla="*/ 113209 w 1829746"/>
              <a:gd name="connsiteY10" fmla="*/ 426640 h 426640"/>
              <a:gd name="connsiteX11" fmla="*/ 0 w 1829746"/>
              <a:gd name="connsiteY11" fmla="*/ 313431 h 426640"/>
              <a:gd name="connsiteX12" fmla="*/ 0 w 1829746"/>
              <a:gd name="connsiteY12" fmla="*/ 113209 h 426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29746" h="426640" extrusionOk="0">
                <a:moveTo>
                  <a:pt x="0" y="113209"/>
                </a:moveTo>
                <a:cubicBezTo>
                  <a:pt x="1595" y="49289"/>
                  <a:pt x="37742" y="-3271"/>
                  <a:pt x="113209" y="0"/>
                </a:cubicBezTo>
                <a:cubicBezTo>
                  <a:pt x="296763" y="17265"/>
                  <a:pt x="493039" y="-16996"/>
                  <a:pt x="599552" y="0"/>
                </a:cubicBezTo>
                <a:cubicBezTo>
                  <a:pt x="706065" y="16996"/>
                  <a:pt x="854634" y="10898"/>
                  <a:pt x="1085895" y="0"/>
                </a:cubicBezTo>
                <a:cubicBezTo>
                  <a:pt x="1317156" y="-10898"/>
                  <a:pt x="1442893" y="-250"/>
                  <a:pt x="1716537" y="0"/>
                </a:cubicBezTo>
                <a:cubicBezTo>
                  <a:pt x="1781415" y="14827"/>
                  <a:pt x="1827551" y="37952"/>
                  <a:pt x="1829746" y="113209"/>
                </a:cubicBezTo>
                <a:cubicBezTo>
                  <a:pt x="1826289" y="202733"/>
                  <a:pt x="1835800" y="229859"/>
                  <a:pt x="1829746" y="313431"/>
                </a:cubicBezTo>
                <a:cubicBezTo>
                  <a:pt x="1843352" y="378947"/>
                  <a:pt x="1771070" y="431325"/>
                  <a:pt x="1716537" y="426640"/>
                </a:cubicBezTo>
                <a:cubicBezTo>
                  <a:pt x="1492005" y="436493"/>
                  <a:pt x="1404986" y="449890"/>
                  <a:pt x="1214161" y="426640"/>
                </a:cubicBezTo>
                <a:cubicBezTo>
                  <a:pt x="1023336" y="403390"/>
                  <a:pt x="903838" y="403519"/>
                  <a:pt x="711785" y="426640"/>
                </a:cubicBezTo>
                <a:cubicBezTo>
                  <a:pt x="519732" y="449761"/>
                  <a:pt x="236500" y="420019"/>
                  <a:pt x="113209" y="426640"/>
                </a:cubicBezTo>
                <a:cubicBezTo>
                  <a:pt x="56625" y="423719"/>
                  <a:pt x="3557" y="362530"/>
                  <a:pt x="0" y="313431"/>
                </a:cubicBezTo>
                <a:cubicBezTo>
                  <a:pt x="-1089" y="257440"/>
                  <a:pt x="-803" y="184446"/>
                  <a:pt x="0" y="113209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25056982">
                  <a:prstGeom prst="roundRect">
                    <a:avLst>
                      <a:gd name="adj" fmla="val 26535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68CAEF96-BD74-439F-8778-C084488DFC8F}"/>
              </a:ext>
            </a:extLst>
          </p:cNvPr>
          <p:cNvSpPr/>
          <p:nvPr/>
        </p:nvSpPr>
        <p:spPr>
          <a:xfrm>
            <a:off x="6278668" y="9391972"/>
            <a:ext cx="323089" cy="273447"/>
          </a:xfrm>
          <a:prstGeom prst="rightArrow">
            <a:avLst/>
          </a:prstGeom>
          <a:solidFill>
            <a:srgbClr val="AFE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矢印: 右 33">
            <a:extLst>
              <a:ext uri="{FF2B5EF4-FFF2-40B4-BE49-F238E27FC236}">
                <a16:creationId xmlns:a16="http://schemas.microsoft.com/office/drawing/2014/main" id="{10DE4F82-DD1A-43AD-A232-8056698D4DA2}"/>
              </a:ext>
            </a:extLst>
          </p:cNvPr>
          <p:cNvSpPr/>
          <p:nvPr/>
        </p:nvSpPr>
        <p:spPr>
          <a:xfrm>
            <a:off x="6238729" y="9376296"/>
            <a:ext cx="323089" cy="273447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408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D56DE51C-1D6A-4C62-82D0-557D9F5A8909}"/>
              </a:ext>
            </a:extLst>
          </p:cNvPr>
          <p:cNvSpPr/>
          <p:nvPr/>
        </p:nvSpPr>
        <p:spPr>
          <a:xfrm>
            <a:off x="500269" y="586408"/>
            <a:ext cx="6162261" cy="8984973"/>
          </a:xfrm>
          <a:custGeom>
            <a:avLst/>
            <a:gdLst>
              <a:gd name="connsiteX0" fmla="*/ 0 w 6162261"/>
              <a:gd name="connsiteY0" fmla="*/ 735527 h 8984973"/>
              <a:gd name="connsiteX1" fmla="*/ 735527 w 6162261"/>
              <a:gd name="connsiteY1" fmla="*/ 0 h 8984973"/>
              <a:gd name="connsiteX2" fmla="*/ 1405699 w 6162261"/>
              <a:gd name="connsiteY2" fmla="*/ 0 h 8984973"/>
              <a:gd name="connsiteX3" fmla="*/ 2122784 w 6162261"/>
              <a:gd name="connsiteY3" fmla="*/ 0 h 8984973"/>
              <a:gd name="connsiteX4" fmla="*/ 2746044 w 6162261"/>
              <a:gd name="connsiteY4" fmla="*/ 0 h 8984973"/>
              <a:gd name="connsiteX5" fmla="*/ 3463129 w 6162261"/>
              <a:gd name="connsiteY5" fmla="*/ 0 h 8984973"/>
              <a:gd name="connsiteX6" fmla="*/ 4039477 w 6162261"/>
              <a:gd name="connsiteY6" fmla="*/ 0 h 8984973"/>
              <a:gd name="connsiteX7" fmla="*/ 4709650 w 6162261"/>
              <a:gd name="connsiteY7" fmla="*/ 0 h 8984973"/>
              <a:gd name="connsiteX8" fmla="*/ 5426734 w 6162261"/>
              <a:gd name="connsiteY8" fmla="*/ 0 h 8984973"/>
              <a:gd name="connsiteX9" fmla="*/ 6162261 w 6162261"/>
              <a:gd name="connsiteY9" fmla="*/ 735527 h 8984973"/>
              <a:gd name="connsiteX10" fmla="*/ 6162261 w 6162261"/>
              <a:gd name="connsiteY10" fmla="*/ 1493750 h 8984973"/>
              <a:gd name="connsiteX11" fmla="*/ 6162261 w 6162261"/>
              <a:gd name="connsiteY11" fmla="*/ 2101694 h 8984973"/>
              <a:gd name="connsiteX12" fmla="*/ 6162261 w 6162261"/>
              <a:gd name="connsiteY12" fmla="*/ 2634499 h 8984973"/>
              <a:gd name="connsiteX13" fmla="*/ 6162261 w 6162261"/>
              <a:gd name="connsiteY13" fmla="*/ 3317583 h 8984973"/>
              <a:gd name="connsiteX14" fmla="*/ 6162261 w 6162261"/>
              <a:gd name="connsiteY14" fmla="*/ 4075806 h 8984973"/>
              <a:gd name="connsiteX15" fmla="*/ 6162261 w 6162261"/>
              <a:gd name="connsiteY15" fmla="*/ 4909167 h 8984973"/>
              <a:gd name="connsiteX16" fmla="*/ 6162261 w 6162261"/>
              <a:gd name="connsiteY16" fmla="*/ 5667390 h 8984973"/>
              <a:gd name="connsiteX17" fmla="*/ 6162261 w 6162261"/>
              <a:gd name="connsiteY17" fmla="*/ 6500752 h 8984973"/>
              <a:gd name="connsiteX18" fmla="*/ 6162261 w 6162261"/>
              <a:gd name="connsiteY18" fmla="*/ 7258975 h 8984973"/>
              <a:gd name="connsiteX19" fmla="*/ 6162261 w 6162261"/>
              <a:gd name="connsiteY19" fmla="*/ 8249446 h 8984973"/>
              <a:gd name="connsiteX20" fmla="*/ 5426734 w 6162261"/>
              <a:gd name="connsiteY20" fmla="*/ 8984973 h 8984973"/>
              <a:gd name="connsiteX21" fmla="*/ 4662737 w 6162261"/>
              <a:gd name="connsiteY21" fmla="*/ 8984973 h 8984973"/>
              <a:gd name="connsiteX22" fmla="*/ 4133301 w 6162261"/>
              <a:gd name="connsiteY22" fmla="*/ 8984973 h 8984973"/>
              <a:gd name="connsiteX23" fmla="*/ 3556953 w 6162261"/>
              <a:gd name="connsiteY23" fmla="*/ 8984973 h 8984973"/>
              <a:gd name="connsiteX24" fmla="*/ 2980605 w 6162261"/>
              <a:gd name="connsiteY24" fmla="*/ 8984973 h 8984973"/>
              <a:gd name="connsiteX25" fmla="*/ 2310432 w 6162261"/>
              <a:gd name="connsiteY25" fmla="*/ 8984973 h 8984973"/>
              <a:gd name="connsiteX26" fmla="*/ 1640260 w 6162261"/>
              <a:gd name="connsiteY26" fmla="*/ 8984973 h 8984973"/>
              <a:gd name="connsiteX27" fmla="*/ 735527 w 6162261"/>
              <a:gd name="connsiteY27" fmla="*/ 8984973 h 8984973"/>
              <a:gd name="connsiteX28" fmla="*/ 0 w 6162261"/>
              <a:gd name="connsiteY28" fmla="*/ 8249446 h 8984973"/>
              <a:gd name="connsiteX29" fmla="*/ 0 w 6162261"/>
              <a:gd name="connsiteY29" fmla="*/ 7416084 h 8984973"/>
              <a:gd name="connsiteX30" fmla="*/ 0 w 6162261"/>
              <a:gd name="connsiteY30" fmla="*/ 6883279 h 8984973"/>
              <a:gd name="connsiteX31" fmla="*/ 0 w 6162261"/>
              <a:gd name="connsiteY31" fmla="*/ 6125056 h 8984973"/>
              <a:gd name="connsiteX32" fmla="*/ 0 w 6162261"/>
              <a:gd name="connsiteY32" fmla="*/ 5291694 h 8984973"/>
              <a:gd name="connsiteX33" fmla="*/ 0 w 6162261"/>
              <a:gd name="connsiteY33" fmla="*/ 4834028 h 8984973"/>
              <a:gd name="connsiteX34" fmla="*/ 0 w 6162261"/>
              <a:gd name="connsiteY34" fmla="*/ 4000666 h 8984973"/>
              <a:gd name="connsiteX35" fmla="*/ 0 w 6162261"/>
              <a:gd name="connsiteY35" fmla="*/ 3167304 h 8984973"/>
              <a:gd name="connsiteX36" fmla="*/ 0 w 6162261"/>
              <a:gd name="connsiteY36" fmla="*/ 2709638 h 8984973"/>
              <a:gd name="connsiteX37" fmla="*/ 0 w 6162261"/>
              <a:gd name="connsiteY37" fmla="*/ 2026555 h 8984973"/>
              <a:gd name="connsiteX38" fmla="*/ 0 w 6162261"/>
              <a:gd name="connsiteY38" fmla="*/ 1418611 h 8984973"/>
              <a:gd name="connsiteX39" fmla="*/ 0 w 6162261"/>
              <a:gd name="connsiteY39" fmla="*/ 735527 h 8984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6162261" h="8984973" fill="none" extrusionOk="0">
                <a:moveTo>
                  <a:pt x="0" y="735527"/>
                </a:moveTo>
                <a:cubicBezTo>
                  <a:pt x="14824" y="367411"/>
                  <a:pt x="354121" y="11544"/>
                  <a:pt x="735527" y="0"/>
                </a:cubicBezTo>
                <a:cubicBezTo>
                  <a:pt x="950699" y="26634"/>
                  <a:pt x="1261424" y="13372"/>
                  <a:pt x="1405699" y="0"/>
                </a:cubicBezTo>
                <a:cubicBezTo>
                  <a:pt x="1549974" y="-13372"/>
                  <a:pt x="1847784" y="2606"/>
                  <a:pt x="2122784" y="0"/>
                </a:cubicBezTo>
                <a:cubicBezTo>
                  <a:pt x="2397784" y="-2606"/>
                  <a:pt x="2571330" y="-29214"/>
                  <a:pt x="2746044" y="0"/>
                </a:cubicBezTo>
                <a:cubicBezTo>
                  <a:pt x="2920758" y="29214"/>
                  <a:pt x="3234445" y="26082"/>
                  <a:pt x="3463129" y="0"/>
                </a:cubicBezTo>
                <a:cubicBezTo>
                  <a:pt x="3691813" y="-26082"/>
                  <a:pt x="3884640" y="-4734"/>
                  <a:pt x="4039477" y="0"/>
                </a:cubicBezTo>
                <a:cubicBezTo>
                  <a:pt x="4194314" y="4734"/>
                  <a:pt x="4492696" y="21558"/>
                  <a:pt x="4709650" y="0"/>
                </a:cubicBezTo>
                <a:cubicBezTo>
                  <a:pt x="4926604" y="-21558"/>
                  <a:pt x="5155521" y="-32890"/>
                  <a:pt x="5426734" y="0"/>
                </a:cubicBezTo>
                <a:cubicBezTo>
                  <a:pt x="5838552" y="-8716"/>
                  <a:pt x="6176321" y="318243"/>
                  <a:pt x="6162261" y="735527"/>
                </a:cubicBezTo>
                <a:cubicBezTo>
                  <a:pt x="6125029" y="1107007"/>
                  <a:pt x="6166048" y="1198352"/>
                  <a:pt x="6162261" y="1493750"/>
                </a:cubicBezTo>
                <a:cubicBezTo>
                  <a:pt x="6158474" y="1789148"/>
                  <a:pt x="6162515" y="1965532"/>
                  <a:pt x="6162261" y="2101694"/>
                </a:cubicBezTo>
                <a:cubicBezTo>
                  <a:pt x="6162007" y="2237856"/>
                  <a:pt x="6179183" y="2414856"/>
                  <a:pt x="6162261" y="2634499"/>
                </a:cubicBezTo>
                <a:cubicBezTo>
                  <a:pt x="6145339" y="2854142"/>
                  <a:pt x="6194236" y="3087644"/>
                  <a:pt x="6162261" y="3317583"/>
                </a:cubicBezTo>
                <a:cubicBezTo>
                  <a:pt x="6130286" y="3547522"/>
                  <a:pt x="6192059" y="3798371"/>
                  <a:pt x="6162261" y="4075806"/>
                </a:cubicBezTo>
                <a:cubicBezTo>
                  <a:pt x="6132463" y="4353241"/>
                  <a:pt x="6149084" y="4731623"/>
                  <a:pt x="6162261" y="4909167"/>
                </a:cubicBezTo>
                <a:cubicBezTo>
                  <a:pt x="6175438" y="5086711"/>
                  <a:pt x="6199813" y="5380075"/>
                  <a:pt x="6162261" y="5667390"/>
                </a:cubicBezTo>
                <a:cubicBezTo>
                  <a:pt x="6124709" y="5954705"/>
                  <a:pt x="6132406" y="6241541"/>
                  <a:pt x="6162261" y="6500752"/>
                </a:cubicBezTo>
                <a:cubicBezTo>
                  <a:pt x="6192116" y="6759963"/>
                  <a:pt x="6179420" y="7042409"/>
                  <a:pt x="6162261" y="7258975"/>
                </a:cubicBezTo>
                <a:cubicBezTo>
                  <a:pt x="6145102" y="7475541"/>
                  <a:pt x="6180155" y="7871189"/>
                  <a:pt x="6162261" y="8249446"/>
                </a:cubicBezTo>
                <a:cubicBezTo>
                  <a:pt x="6168038" y="8582489"/>
                  <a:pt x="5808916" y="9019885"/>
                  <a:pt x="5426734" y="8984973"/>
                </a:cubicBezTo>
                <a:cubicBezTo>
                  <a:pt x="5221920" y="8993178"/>
                  <a:pt x="5030015" y="8949608"/>
                  <a:pt x="4662737" y="8984973"/>
                </a:cubicBezTo>
                <a:cubicBezTo>
                  <a:pt x="4295459" y="9020338"/>
                  <a:pt x="4354178" y="9007552"/>
                  <a:pt x="4133301" y="8984973"/>
                </a:cubicBezTo>
                <a:cubicBezTo>
                  <a:pt x="3912424" y="8962394"/>
                  <a:pt x="3822329" y="9002630"/>
                  <a:pt x="3556953" y="8984973"/>
                </a:cubicBezTo>
                <a:cubicBezTo>
                  <a:pt x="3291577" y="8967316"/>
                  <a:pt x="3197346" y="8961643"/>
                  <a:pt x="2980605" y="8984973"/>
                </a:cubicBezTo>
                <a:cubicBezTo>
                  <a:pt x="2763864" y="9008303"/>
                  <a:pt x="2561290" y="8961099"/>
                  <a:pt x="2310432" y="8984973"/>
                </a:cubicBezTo>
                <a:cubicBezTo>
                  <a:pt x="2059574" y="9008847"/>
                  <a:pt x="1913234" y="8953540"/>
                  <a:pt x="1640260" y="8984973"/>
                </a:cubicBezTo>
                <a:cubicBezTo>
                  <a:pt x="1367286" y="9016406"/>
                  <a:pt x="1126853" y="9003274"/>
                  <a:pt x="735527" y="8984973"/>
                </a:cubicBezTo>
                <a:cubicBezTo>
                  <a:pt x="309018" y="8989776"/>
                  <a:pt x="-36575" y="8689992"/>
                  <a:pt x="0" y="8249446"/>
                </a:cubicBezTo>
                <a:cubicBezTo>
                  <a:pt x="-3010" y="7860761"/>
                  <a:pt x="29098" y="7699921"/>
                  <a:pt x="0" y="7416084"/>
                </a:cubicBezTo>
                <a:cubicBezTo>
                  <a:pt x="-29098" y="7132247"/>
                  <a:pt x="22490" y="7007273"/>
                  <a:pt x="0" y="6883279"/>
                </a:cubicBezTo>
                <a:cubicBezTo>
                  <a:pt x="-22490" y="6759285"/>
                  <a:pt x="16231" y="6365524"/>
                  <a:pt x="0" y="6125056"/>
                </a:cubicBezTo>
                <a:cubicBezTo>
                  <a:pt x="-16231" y="5884588"/>
                  <a:pt x="-55" y="5481082"/>
                  <a:pt x="0" y="5291694"/>
                </a:cubicBezTo>
                <a:cubicBezTo>
                  <a:pt x="55" y="5102306"/>
                  <a:pt x="5934" y="4959586"/>
                  <a:pt x="0" y="4834028"/>
                </a:cubicBezTo>
                <a:cubicBezTo>
                  <a:pt x="-5934" y="4708470"/>
                  <a:pt x="-19276" y="4303469"/>
                  <a:pt x="0" y="4000666"/>
                </a:cubicBezTo>
                <a:cubicBezTo>
                  <a:pt x="19276" y="3697863"/>
                  <a:pt x="-35809" y="3433047"/>
                  <a:pt x="0" y="3167304"/>
                </a:cubicBezTo>
                <a:cubicBezTo>
                  <a:pt x="35809" y="2901561"/>
                  <a:pt x="11575" y="2892190"/>
                  <a:pt x="0" y="2709638"/>
                </a:cubicBezTo>
                <a:cubicBezTo>
                  <a:pt x="-11575" y="2527086"/>
                  <a:pt x="3848" y="2289384"/>
                  <a:pt x="0" y="2026555"/>
                </a:cubicBezTo>
                <a:cubicBezTo>
                  <a:pt x="-3848" y="1763726"/>
                  <a:pt x="14872" y="1611902"/>
                  <a:pt x="0" y="1418611"/>
                </a:cubicBezTo>
                <a:cubicBezTo>
                  <a:pt x="-14872" y="1225320"/>
                  <a:pt x="18916" y="1068783"/>
                  <a:pt x="0" y="735527"/>
                </a:cubicBezTo>
                <a:close/>
              </a:path>
              <a:path w="6162261" h="8984973" stroke="0" extrusionOk="0">
                <a:moveTo>
                  <a:pt x="0" y="735527"/>
                </a:moveTo>
                <a:cubicBezTo>
                  <a:pt x="-11820" y="322016"/>
                  <a:pt x="293604" y="13400"/>
                  <a:pt x="735527" y="0"/>
                </a:cubicBezTo>
                <a:cubicBezTo>
                  <a:pt x="982882" y="-16488"/>
                  <a:pt x="1154507" y="17260"/>
                  <a:pt x="1499524" y="0"/>
                </a:cubicBezTo>
                <a:cubicBezTo>
                  <a:pt x="1844541" y="-17260"/>
                  <a:pt x="1980851" y="10307"/>
                  <a:pt x="2122784" y="0"/>
                </a:cubicBezTo>
                <a:cubicBezTo>
                  <a:pt x="2264717" y="-10307"/>
                  <a:pt x="2553542" y="-20258"/>
                  <a:pt x="2699132" y="0"/>
                </a:cubicBezTo>
                <a:cubicBezTo>
                  <a:pt x="2844722" y="20258"/>
                  <a:pt x="3131314" y="18231"/>
                  <a:pt x="3416217" y="0"/>
                </a:cubicBezTo>
                <a:cubicBezTo>
                  <a:pt x="3701120" y="-18231"/>
                  <a:pt x="3752835" y="-6232"/>
                  <a:pt x="4039477" y="0"/>
                </a:cubicBezTo>
                <a:cubicBezTo>
                  <a:pt x="4326119" y="6232"/>
                  <a:pt x="4624984" y="19278"/>
                  <a:pt x="4803474" y="0"/>
                </a:cubicBezTo>
                <a:cubicBezTo>
                  <a:pt x="4981964" y="-19278"/>
                  <a:pt x="5184514" y="-25996"/>
                  <a:pt x="5426734" y="0"/>
                </a:cubicBezTo>
                <a:cubicBezTo>
                  <a:pt x="5825973" y="11548"/>
                  <a:pt x="6152736" y="318259"/>
                  <a:pt x="6162261" y="735527"/>
                </a:cubicBezTo>
                <a:cubicBezTo>
                  <a:pt x="6154320" y="855160"/>
                  <a:pt x="6163472" y="1046124"/>
                  <a:pt x="6162261" y="1268332"/>
                </a:cubicBezTo>
                <a:cubicBezTo>
                  <a:pt x="6161050" y="1490541"/>
                  <a:pt x="6171385" y="1743778"/>
                  <a:pt x="6162261" y="1951416"/>
                </a:cubicBezTo>
                <a:cubicBezTo>
                  <a:pt x="6153137" y="2159054"/>
                  <a:pt x="6139630" y="2383422"/>
                  <a:pt x="6162261" y="2559360"/>
                </a:cubicBezTo>
                <a:cubicBezTo>
                  <a:pt x="6184892" y="2735298"/>
                  <a:pt x="6131409" y="3023220"/>
                  <a:pt x="6162261" y="3392722"/>
                </a:cubicBezTo>
                <a:cubicBezTo>
                  <a:pt x="6193113" y="3762224"/>
                  <a:pt x="6189752" y="4059232"/>
                  <a:pt x="6162261" y="4226084"/>
                </a:cubicBezTo>
                <a:cubicBezTo>
                  <a:pt x="6134770" y="4392936"/>
                  <a:pt x="6182202" y="4594174"/>
                  <a:pt x="6162261" y="4758889"/>
                </a:cubicBezTo>
                <a:cubicBezTo>
                  <a:pt x="6142320" y="4923604"/>
                  <a:pt x="6154889" y="5239821"/>
                  <a:pt x="6162261" y="5441973"/>
                </a:cubicBezTo>
                <a:cubicBezTo>
                  <a:pt x="6169633" y="5644125"/>
                  <a:pt x="6196258" y="6080418"/>
                  <a:pt x="6162261" y="6275335"/>
                </a:cubicBezTo>
                <a:cubicBezTo>
                  <a:pt x="6128264" y="6470252"/>
                  <a:pt x="6184096" y="6716997"/>
                  <a:pt x="6162261" y="6958418"/>
                </a:cubicBezTo>
                <a:cubicBezTo>
                  <a:pt x="6140426" y="7199839"/>
                  <a:pt x="6149127" y="7270048"/>
                  <a:pt x="6162261" y="7416084"/>
                </a:cubicBezTo>
                <a:cubicBezTo>
                  <a:pt x="6175395" y="7562120"/>
                  <a:pt x="6135543" y="7904708"/>
                  <a:pt x="6162261" y="8249446"/>
                </a:cubicBezTo>
                <a:cubicBezTo>
                  <a:pt x="6235091" y="8612465"/>
                  <a:pt x="5793701" y="9047290"/>
                  <a:pt x="5426734" y="8984973"/>
                </a:cubicBezTo>
                <a:cubicBezTo>
                  <a:pt x="5256258" y="8993543"/>
                  <a:pt x="5102275" y="9013445"/>
                  <a:pt x="4803474" y="8984973"/>
                </a:cubicBezTo>
                <a:cubicBezTo>
                  <a:pt x="4504673" y="8956501"/>
                  <a:pt x="4269284" y="8970176"/>
                  <a:pt x="4133301" y="8984973"/>
                </a:cubicBezTo>
                <a:cubicBezTo>
                  <a:pt x="3997318" y="8999770"/>
                  <a:pt x="3741626" y="9010556"/>
                  <a:pt x="3603865" y="8984973"/>
                </a:cubicBezTo>
                <a:cubicBezTo>
                  <a:pt x="3466104" y="8959390"/>
                  <a:pt x="3290587" y="8982887"/>
                  <a:pt x="3074429" y="8984973"/>
                </a:cubicBezTo>
                <a:cubicBezTo>
                  <a:pt x="2858271" y="8987059"/>
                  <a:pt x="2726276" y="8954155"/>
                  <a:pt x="2404256" y="8984973"/>
                </a:cubicBezTo>
                <a:cubicBezTo>
                  <a:pt x="2082236" y="9015791"/>
                  <a:pt x="2090961" y="8972592"/>
                  <a:pt x="1827908" y="8984973"/>
                </a:cubicBezTo>
                <a:cubicBezTo>
                  <a:pt x="1564855" y="8997354"/>
                  <a:pt x="1072614" y="8977911"/>
                  <a:pt x="735527" y="8984973"/>
                </a:cubicBezTo>
                <a:cubicBezTo>
                  <a:pt x="401953" y="8969038"/>
                  <a:pt x="52115" y="8698601"/>
                  <a:pt x="0" y="8249446"/>
                </a:cubicBezTo>
                <a:cubicBezTo>
                  <a:pt x="-26527" y="8061067"/>
                  <a:pt x="32123" y="7648210"/>
                  <a:pt x="0" y="7416084"/>
                </a:cubicBezTo>
                <a:cubicBezTo>
                  <a:pt x="-32123" y="7183958"/>
                  <a:pt x="-27693" y="6856020"/>
                  <a:pt x="0" y="6657861"/>
                </a:cubicBezTo>
                <a:cubicBezTo>
                  <a:pt x="27693" y="6459702"/>
                  <a:pt x="6404" y="6368682"/>
                  <a:pt x="0" y="6125056"/>
                </a:cubicBezTo>
                <a:cubicBezTo>
                  <a:pt x="-6404" y="5881430"/>
                  <a:pt x="969" y="5846380"/>
                  <a:pt x="0" y="5667390"/>
                </a:cubicBezTo>
                <a:cubicBezTo>
                  <a:pt x="-969" y="5488400"/>
                  <a:pt x="6897" y="5335016"/>
                  <a:pt x="0" y="5134585"/>
                </a:cubicBezTo>
                <a:cubicBezTo>
                  <a:pt x="-6897" y="4934154"/>
                  <a:pt x="35578" y="4656080"/>
                  <a:pt x="0" y="4376362"/>
                </a:cubicBezTo>
                <a:cubicBezTo>
                  <a:pt x="-35578" y="4096644"/>
                  <a:pt x="-14147" y="4096526"/>
                  <a:pt x="0" y="3843557"/>
                </a:cubicBezTo>
                <a:cubicBezTo>
                  <a:pt x="14147" y="3590588"/>
                  <a:pt x="17489" y="3543359"/>
                  <a:pt x="0" y="3385891"/>
                </a:cubicBezTo>
                <a:cubicBezTo>
                  <a:pt x="-17489" y="3228423"/>
                  <a:pt x="-13779" y="3019429"/>
                  <a:pt x="0" y="2853086"/>
                </a:cubicBezTo>
                <a:cubicBezTo>
                  <a:pt x="13779" y="2686744"/>
                  <a:pt x="30232" y="2408512"/>
                  <a:pt x="0" y="2245142"/>
                </a:cubicBezTo>
                <a:cubicBezTo>
                  <a:pt x="-30232" y="2081772"/>
                  <a:pt x="-20233" y="1776831"/>
                  <a:pt x="0" y="1562058"/>
                </a:cubicBezTo>
                <a:cubicBezTo>
                  <a:pt x="20233" y="1347285"/>
                  <a:pt x="35270" y="998005"/>
                  <a:pt x="0" y="735527"/>
                </a:cubicBezTo>
                <a:close/>
              </a:path>
            </a:pathLst>
          </a:custGeom>
          <a:solidFill>
            <a:srgbClr val="65D7FF">
              <a:alpha val="44000"/>
            </a:srgbClr>
          </a:solidFill>
          <a:ln>
            <a:solidFill>
              <a:srgbClr val="FEFEFE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11936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110CC61E-583F-451E-A8E7-1D00F0BB5B7A}"/>
              </a:ext>
            </a:extLst>
          </p:cNvPr>
          <p:cNvSpPr/>
          <p:nvPr/>
        </p:nvSpPr>
        <p:spPr>
          <a:xfrm>
            <a:off x="347869" y="460513"/>
            <a:ext cx="6162261" cy="8984973"/>
          </a:xfrm>
          <a:custGeom>
            <a:avLst/>
            <a:gdLst>
              <a:gd name="connsiteX0" fmla="*/ 0 w 6162261"/>
              <a:gd name="connsiteY0" fmla="*/ 735527 h 8984973"/>
              <a:gd name="connsiteX1" fmla="*/ 735527 w 6162261"/>
              <a:gd name="connsiteY1" fmla="*/ 0 h 8984973"/>
              <a:gd name="connsiteX2" fmla="*/ 1499524 w 6162261"/>
              <a:gd name="connsiteY2" fmla="*/ 0 h 8984973"/>
              <a:gd name="connsiteX3" fmla="*/ 2122784 w 6162261"/>
              <a:gd name="connsiteY3" fmla="*/ 0 h 8984973"/>
              <a:gd name="connsiteX4" fmla="*/ 2699132 w 6162261"/>
              <a:gd name="connsiteY4" fmla="*/ 0 h 8984973"/>
              <a:gd name="connsiteX5" fmla="*/ 3416217 w 6162261"/>
              <a:gd name="connsiteY5" fmla="*/ 0 h 8984973"/>
              <a:gd name="connsiteX6" fmla="*/ 4039477 w 6162261"/>
              <a:gd name="connsiteY6" fmla="*/ 0 h 8984973"/>
              <a:gd name="connsiteX7" fmla="*/ 4803474 w 6162261"/>
              <a:gd name="connsiteY7" fmla="*/ 0 h 8984973"/>
              <a:gd name="connsiteX8" fmla="*/ 5426734 w 6162261"/>
              <a:gd name="connsiteY8" fmla="*/ 0 h 8984973"/>
              <a:gd name="connsiteX9" fmla="*/ 6162261 w 6162261"/>
              <a:gd name="connsiteY9" fmla="*/ 735527 h 8984973"/>
              <a:gd name="connsiteX10" fmla="*/ 6162261 w 6162261"/>
              <a:gd name="connsiteY10" fmla="*/ 1268332 h 8984973"/>
              <a:gd name="connsiteX11" fmla="*/ 6162261 w 6162261"/>
              <a:gd name="connsiteY11" fmla="*/ 1951416 h 8984973"/>
              <a:gd name="connsiteX12" fmla="*/ 6162261 w 6162261"/>
              <a:gd name="connsiteY12" fmla="*/ 2559360 h 8984973"/>
              <a:gd name="connsiteX13" fmla="*/ 6162261 w 6162261"/>
              <a:gd name="connsiteY13" fmla="*/ 3392722 h 8984973"/>
              <a:gd name="connsiteX14" fmla="*/ 6162261 w 6162261"/>
              <a:gd name="connsiteY14" fmla="*/ 4226084 h 8984973"/>
              <a:gd name="connsiteX15" fmla="*/ 6162261 w 6162261"/>
              <a:gd name="connsiteY15" fmla="*/ 4758889 h 8984973"/>
              <a:gd name="connsiteX16" fmla="*/ 6162261 w 6162261"/>
              <a:gd name="connsiteY16" fmla="*/ 5441973 h 8984973"/>
              <a:gd name="connsiteX17" fmla="*/ 6162261 w 6162261"/>
              <a:gd name="connsiteY17" fmla="*/ 6275335 h 8984973"/>
              <a:gd name="connsiteX18" fmla="*/ 6162261 w 6162261"/>
              <a:gd name="connsiteY18" fmla="*/ 6958418 h 8984973"/>
              <a:gd name="connsiteX19" fmla="*/ 6162261 w 6162261"/>
              <a:gd name="connsiteY19" fmla="*/ 7416084 h 8984973"/>
              <a:gd name="connsiteX20" fmla="*/ 6162261 w 6162261"/>
              <a:gd name="connsiteY20" fmla="*/ 8249446 h 8984973"/>
              <a:gd name="connsiteX21" fmla="*/ 5426734 w 6162261"/>
              <a:gd name="connsiteY21" fmla="*/ 8984973 h 8984973"/>
              <a:gd name="connsiteX22" fmla="*/ 4803474 w 6162261"/>
              <a:gd name="connsiteY22" fmla="*/ 8984973 h 8984973"/>
              <a:gd name="connsiteX23" fmla="*/ 4133301 w 6162261"/>
              <a:gd name="connsiteY23" fmla="*/ 8984973 h 8984973"/>
              <a:gd name="connsiteX24" fmla="*/ 3603865 w 6162261"/>
              <a:gd name="connsiteY24" fmla="*/ 8984973 h 8984973"/>
              <a:gd name="connsiteX25" fmla="*/ 3074429 w 6162261"/>
              <a:gd name="connsiteY25" fmla="*/ 8984973 h 8984973"/>
              <a:gd name="connsiteX26" fmla="*/ 2404256 w 6162261"/>
              <a:gd name="connsiteY26" fmla="*/ 8984973 h 8984973"/>
              <a:gd name="connsiteX27" fmla="*/ 1827908 w 6162261"/>
              <a:gd name="connsiteY27" fmla="*/ 8984973 h 8984973"/>
              <a:gd name="connsiteX28" fmla="*/ 735527 w 6162261"/>
              <a:gd name="connsiteY28" fmla="*/ 8984973 h 8984973"/>
              <a:gd name="connsiteX29" fmla="*/ 0 w 6162261"/>
              <a:gd name="connsiteY29" fmla="*/ 8249446 h 8984973"/>
              <a:gd name="connsiteX30" fmla="*/ 0 w 6162261"/>
              <a:gd name="connsiteY30" fmla="*/ 7416084 h 8984973"/>
              <a:gd name="connsiteX31" fmla="*/ 0 w 6162261"/>
              <a:gd name="connsiteY31" fmla="*/ 6657861 h 8984973"/>
              <a:gd name="connsiteX32" fmla="*/ 0 w 6162261"/>
              <a:gd name="connsiteY32" fmla="*/ 6125056 h 8984973"/>
              <a:gd name="connsiteX33" fmla="*/ 0 w 6162261"/>
              <a:gd name="connsiteY33" fmla="*/ 5667390 h 8984973"/>
              <a:gd name="connsiteX34" fmla="*/ 0 w 6162261"/>
              <a:gd name="connsiteY34" fmla="*/ 5134585 h 8984973"/>
              <a:gd name="connsiteX35" fmla="*/ 0 w 6162261"/>
              <a:gd name="connsiteY35" fmla="*/ 4376362 h 8984973"/>
              <a:gd name="connsiteX36" fmla="*/ 0 w 6162261"/>
              <a:gd name="connsiteY36" fmla="*/ 3843557 h 8984973"/>
              <a:gd name="connsiteX37" fmla="*/ 0 w 6162261"/>
              <a:gd name="connsiteY37" fmla="*/ 3385891 h 8984973"/>
              <a:gd name="connsiteX38" fmla="*/ 0 w 6162261"/>
              <a:gd name="connsiteY38" fmla="*/ 2853086 h 8984973"/>
              <a:gd name="connsiteX39" fmla="*/ 0 w 6162261"/>
              <a:gd name="connsiteY39" fmla="*/ 2245142 h 8984973"/>
              <a:gd name="connsiteX40" fmla="*/ 0 w 6162261"/>
              <a:gd name="connsiteY40" fmla="*/ 1562058 h 8984973"/>
              <a:gd name="connsiteX41" fmla="*/ 0 w 6162261"/>
              <a:gd name="connsiteY41" fmla="*/ 735527 h 8984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6162261" h="8984973" extrusionOk="0">
                <a:moveTo>
                  <a:pt x="0" y="735527"/>
                </a:moveTo>
                <a:cubicBezTo>
                  <a:pt x="-11820" y="322016"/>
                  <a:pt x="293604" y="13400"/>
                  <a:pt x="735527" y="0"/>
                </a:cubicBezTo>
                <a:cubicBezTo>
                  <a:pt x="982882" y="-16488"/>
                  <a:pt x="1154507" y="17260"/>
                  <a:pt x="1499524" y="0"/>
                </a:cubicBezTo>
                <a:cubicBezTo>
                  <a:pt x="1844541" y="-17260"/>
                  <a:pt x="1980851" y="10307"/>
                  <a:pt x="2122784" y="0"/>
                </a:cubicBezTo>
                <a:cubicBezTo>
                  <a:pt x="2264717" y="-10307"/>
                  <a:pt x="2553542" y="-20258"/>
                  <a:pt x="2699132" y="0"/>
                </a:cubicBezTo>
                <a:cubicBezTo>
                  <a:pt x="2844722" y="20258"/>
                  <a:pt x="3131314" y="18231"/>
                  <a:pt x="3416217" y="0"/>
                </a:cubicBezTo>
                <a:cubicBezTo>
                  <a:pt x="3701120" y="-18231"/>
                  <a:pt x="3752835" y="-6232"/>
                  <a:pt x="4039477" y="0"/>
                </a:cubicBezTo>
                <a:cubicBezTo>
                  <a:pt x="4326119" y="6232"/>
                  <a:pt x="4624984" y="19278"/>
                  <a:pt x="4803474" y="0"/>
                </a:cubicBezTo>
                <a:cubicBezTo>
                  <a:pt x="4981964" y="-19278"/>
                  <a:pt x="5184514" y="-25996"/>
                  <a:pt x="5426734" y="0"/>
                </a:cubicBezTo>
                <a:cubicBezTo>
                  <a:pt x="5825973" y="11548"/>
                  <a:pt x="6152736" y="318259"/>
                  <a:pt x="6162261" y="735527"/>
                </a:cubicBezTo>
                <a:cubicBezTo>
                  <a:pt x="6154320" y="855160"/>
                  <a:pt x="6163472" y="1046124"/>
                  <a:pt x="6162261" y="1268332"/>
                </a:cubicBezTo>
                <a:cubicBezTo>
                  <a:pt x="6161050" y="1490541"/>
                  <a:pt x="6171385" y="1743778"/>
                  <a:pt x="6162261" y="1951416"/>
                </a:cubicBezTo>
                <a:cubicBezTo>
                  <a:pt x="6153137" y="2159054"/>
                  <a:pt x="6139630" y="2383422"/>
                  <a:pt x="6162261" y="2559360"/>
                </a:cubicBezTo>
                <a:cubicBezTo>
                  <a:pt x="6184892" y="2735298"/>
                  <a:pt x="6131409" y="3023220"/>
                  <a:pt x="6162261" y="3392722"/>
                </a:cubicBezTo>
                <a:cubicBezTo>
                  <a:pt x="6193113" y="3762224"/>
                  <a:pt x="6189752" y="4059232"/>
                  <a:pt x="6162261" y="4226084"/>
                </a:cubicBezTo>
                <a:cubicBezTo>
                  <a:pt x="6134770" y="4392936"/>
                  <a:pt x="6182202" y="4594174"/>
                  <a:pt x="6162261" y="4758889"/>
                </a:cubicBezTo>
                <a:cubicBezTo>
                  <a:pt x="6142320" y="4923604"/>
                  <a:pt x="6154889" y="5239821"/>
                  <a:pt x="6162261" y="5441973"/>
                </a:cubicBezTo>
                <a:cubicBezTo>
                  <a:pt x="6169633" y="5644125"/>
                  <a:pt x="6196258" y="6080418"/>
                  <a:pt x="6162261" y="6275335"/>
                </a:cubicBezTo>
                <a:cubicBezTo>
                  <a:pt x="6128264" y="6470252"/>
                  <a:pt x="6184096" y="6716997"/>
                  <a:pt x="6162261" y="6958418"/>
                </a:cubicBezTo>
                <a:cubicBezTo>
                  <a:pt x="6140426" y="7199839"/>
                  <a:pt x="6149127" y="7270048"/>
                  <a:pt x="6162261" y="7416084"/>
                </a:cubicBezTo>
                <a:cubicBezTo>
                  <a:pt x="6175395" y="7562120"/>
                  <a:pt x="6135543" y="7904708"/>
                  <a:pt x="6162261" y="8249446"/>
                </a:cubicBezTo>
                <a:cubicBezTo>
                  <a:pt x="6235091" y="8612465"/>
                  <a:pt x="5793701" y="9047290"/>
                  <a:pt x="5426734" y="8984973"/>
                </a:cubicBezTo>
                <a:cubicBezTo>
                  <a:pt x="5256258" y="8993543"/>
                  <a:pt x="5102275" y="9013445"/>
                  <a:pt x="4803474" y="8984973"/>
                </a:cubicBezTo>
                <a:cubicBezTo>
                  <a:pt x="4504673" y="8956501"/>
                  <a:pt x="4269284" y="8970176"/>
                  <a:pt x="4133301" y="8984973"/>
                </a:cubicBezTo>
                <a:cubicBezTo>
                  <a:pt x="3997318" y="8999770"/>
                  <a:pt x="3741626" y="9010556"/>
                  <a:pt x="3603865" y="8984973"/>
                </a:cubicBezTo>
                <a:cubicBezTo>
                  <a:pt x="3466104" y="8959390"/>
                  <a:pt x="3290587" y="8982887"/>
                  <a:pt x="3074429" y="8984973"/>
                </a:cubicBezTo>
                <a:cubicBezTo>
                  <a:pt x="2858271" y="8987059"/>
                  <a:pt x="2726276" y="8954155"/>
                  <a:pt x="2404256" y="8984973"/>
                </a:cubicBezTo>
                <a:cubicBezTo>
                  <a:pt x="2082236" y="9015791"/>
                  <a:pt x="2090961" y="8972592"/>
                  <a:pt x="1827908" y="8984973"/>
                </a:cubicBezTo>
                <a:cubicBezTo>
                  <a:pt x="1564855" y="8997354"/>
                  <a:pt x="1072614" y="8977911"/>
                  <a:pt x="735527" y="8984973"/>
                </a:cubicBezTo>
                <a:cubicBezTo>
                  <a:pt x="401953" y="8969038"/>
                  <a:pt x="52115" y="8698601"/>
                  <a:pt x="0" y="8249446"/>
                </a:cubicBezTo>
                <a:cubicBezTo>
                  <a:pt x="-26527" y="8061067"/>
                  <a:pt x="32123" y="7648210"/>
                  <a:pt x="0" y="7416084"/>
                </a:cubicBezTo>
                <a:cubicBezTo>
                  <a:pt x="-32123" y="7183958"/>
                  <a:pt x="-27693" y="6856020"/>
                  <a:pt x="0" y="6657861"/>
                </a:cubicBezTo>
                <a:cubicBezTo>
                  <a:pt x="27693" y="6459702"/>
                  <a:pt x="6404" y="6368682"/>
                  <a:pt x="0" y="6125056"/>
                </a:cubicBezTo>
                <a:cubicBezTo>
                  <a:pt x="-6404" y="5881430"/>
                  <a:pt x="969" y="5846380"/>
                  <a:pt x="0" y="5667390"/>
                </a:cubicBezTo>
                <a:cubicBezTo>
                  <a:pt x="-969" y="5488400"/>
                  <a:pt x="6897" y="5335016"/>
                  <a:pt x="0" y="5134585"/>
                </a:cubicBezTo>
                <a:cubicBezTo>
                  <a:pt x="-6897" y="4934154"/>
                  <a:pt x="35578" y="4656080"/>
                  <a:pt x="0" y="4376362"/>
                </a:cubicBezTo>
                <a:cubicBezTo>
                  <a:pt x="-35578" y="4096644"/>
                  <a:pt x="-14147" y="4096526"/>
                  <a:pt x="0" y="3843557"/>
                </a:cubicBezTo>
                <a:cubicBezTo>
                  <a:pt x="14147" y="3590588"/>
                  <a:pt x="17489" y="3543359"/>
                  <a:pt x="0" y="3385891"/>
                </a:cubicBezTo>
                <a:cubicBezTo>
                  <a:pt x="-17489" y="3228423"/>
                  <a:pt x="-13779" y="3019429"/>
                  <a:pt x="0" y="2853086"/>
                </a:cubicBezTo>
                <a:cubicBezTo>
                  <a:pt x="13779" y="2686744"/>
                  <a:pt x="30232" y="2408512"/>
                  <a:pt x="0" y="2245142"/>
                </a:cubicBezTo>
                <a:cubicBezTo>
                  <a:pt x="-30232" y="2081772"/>
                  <a:pt x="-20233" y="1776831"/>
                  <a:pt x="0" y="1562058"/>
                </a:cubicBezTo>
                <a:cubicBezTo>
                  <a:pt x="20233" y="1347285"/>
                  <a:pt x="35270" y="998005"/>
                  <a:pt x="0" y="735527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11936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953470-E6D5-443A-B03D-C41DB28A1CE7}"/>
              </a:ext>
            </a:extLst>
          </p:cNvPr>
          <p:cNvSpPr txBox="1"/>
          <p:nvPr/>
        </p:nvSpPr>
        <p:spPr>
          <a:xfrm>
            <a:off x="767566" y="586408"/>
            <a:ext cx="3035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活動目的・内容</a:t>
            </a:r>
          </a:p>
        </p:txBody>
      </p:sp>
    </p:spTree>
    <p:extLst>
      <p:ext uri="{BB962C8B-B14F-4D97-AF65-F5344CB8AC3E}">
        <p14:creationId xmlns:p14="http://schemas.microsoft.com/office/powerpoint/2010/main" val="3080715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2818</TotalTime>
  <Words>33</Words>
  <Application>Microsoft Office PowerPoint</Application>
  <PresentationFormat>A4 210 x 297 mm</PresentationFormat>
  <Paragraphs>10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City MUKO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City MUKO</dc:creator>
  <cp:lastModifiedBy>Administrator</cp:lastModifiedBy>
  <cp:revision>172</cp:revision>
  <cp:lastPrinted>2023-12-18T07:06:09Z</cp:lastPrinted>
  <dcterms:created xsi:type="dcterms:W3CDTF">2021-05-11T04:40:14Z</dcterms:created>
  <dcterms:modified xsi:type="dcterms:W3CDTF">2024-01-04T01:25:29Z</dcterms:modified>
</cp:coreProperties>
</file>